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heme/theme4.xml" ContentType="application/vnd.openxmlformats-officedocument.them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xml" ContentType="application/vnd.openxmlformats-officedocument.presentationml.notesSlide+xml"/>
  <Override PartName="/ppt/tags/tag174.xml" ContentType="application/vnd.openxmlformats-officedocument.presentationml.tags+xml"/>
  <Override PartName="/ppt/notesSlides/notesSlide2.xml" ContentType="application/vnd.openxmlformats-officedocument.presentationml.notesSlide+xml"/>
  <Override PartName="/ppt/tags/tag175.xml" ContentType="application/vnd.openxmlformats-officedocument.presentationml.tags+xml"/>
  <Override PartName="/ppt/notesSlides/notesSlide3.xml" ContentType="application/vnd.openxmlformats-officedocument.presentationml.notesSlide+xml"/>
  <Override PartName="/ppt/tags/tag176.xml" ContentType="application/vnd.openxmlformats-officedocument.presentationml.tags+xml"/>
  <Override PartName="/ppt/notesSlides/notesSlide4.xml" ContentType="application/vnd.openxmlformats-officedocument.presentationml.notesSlide+xml"/>
  <Override PartName="/ppt/tags/tag177.xml" ContentType="application/vnd.openxmlformats-officedocument.presentationml.tags+xml"/>
  <Override PartName="/ppt/notesSlides/notesSlide5.xml" ContentType="application/vnd.openxmlformats-officedocument.presentationml.notesSlide+xml"/>
  <Override PartName="/ppt/tags/tag178.xml" ContentType="application/vnd.openxmlformats-officedocument.presentationml.tags+xml"/>
  <Override PartName="/ppt/notesSlides/notesSlide6.xml" ContentType="application/vnd.openxmlformats-officedocument.presentationml.notesSlide+xml"/>
  <Override PartName="/ppt/tags/tag17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49" r:id="rId2"/>
    <p:sldMasterId id="2147483650" r:id="rId3"/>
  </p:sldMasterIdLst>
  <p:notesMasterIdLst>
    <p:notesMasterId r:id="rId20"/>
  </p:notesMasterIdLst>
  <p:sldIdLst>
    <p:sldId id="263" r:id="rId4"/>
    <p:sldId id="266" r:id="rId5"/>
    <p:sldId id="268" r:id="rId6"/>
    <p:sldId id="270" r:id="rId7"/>
    <p:sldId id="272" r:id="rId8"/>
    <p:sldId id="269" r:id="rId9"/>
    <p:sldId id="271" r:id="rId10"/>
    <p:sldId id="274" r:id="rId11"/>
    <p:sldId id="256" r:id="rId12"/>
    <p:sldId id="258" r:id="rId13"/>
    <p:sldId id="260" r:id="rId14"/>
    <p:sldId id="276" r:id="rId15"/>
    <p:sldId id="262" r:id="rId16"/>
    <p:sldId id="261" r:id="rId17"/>
    <p:sldId id="277" r:id="rId18"/>
    <p:sldId id="273" r:id="rId19"/>
  </p:sldIdLst>
  <p:sldSz cx="9144000" cy="6858000" type="screen4x3"/>
  <p:notesSz cx="6858000" cy="9144000"/>
  <p:custDataLst>
    <p:tags r:id="rId21"/>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 lastIdx="0" clrIdx="1"/>
  <p:cmAuthor id="2" name="幸全"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75730" autoAdjust="0"/>
  </p:normalViewPr>
  <p:slideViewPr>
    <p:cSldViewPr>
      <p:cViewPr>
        <p:scale>
          <a:sx n="122" d="100"/>
          <a:sy n="122" d="100"/>
        </p:scale>
        <p:origin x="3184" y="64"/>
      </p:cViewPr>
      <p:guideLst>
        <p:guide orient="horz" pos="216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ECE076B-471B-C276-EBEA-FDA6A436FB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38681D5F-D9B3-D1E0-69F6-C6E9D1340F1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2022/5/28</a:t>
            </a:fld>
            <a:endParaRPr lang="zh-CN" altLang="en-US"/>
          </a:p>
        </p:txBody>
      </p:sp>
      <p:sp>
        <p:nvSpPr>
          <p:cNvPr id="40964" name="幻灯片图像占位符 3">
            <a:extLst>
              <a:ext uri="{FF2B5EF4-FFF2-40B4-BE49-F238E27FC236}">
                <a16:creationId xmlns:a16="http://schemas.microsoft.com/office/drawing/2014/main" id="{E733190B-ABA3-E622-87D9-B1B5978A0ADF}"/>
              </a:ext>
            </a:extLst>
          </p:cNvPr>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40965" name="备注占位符 4">
            <a:extLst>
              <a:ext uri="{FF2B5EF4-FFF2-40B4-BE49-F238E27FC236}">
                <a16:creationId xmlns:a16="http://schemas.microsoft.com/office/drawing/2014/main" id="{6165F3C3-8ED8-415D-0FCB-837EDCBD2688}"/>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69AA7714-0406-2348-E51C-F2A6611A125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6779E5C4-309E-4EF9-C2C1-6151AAD233C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435C5B4-C5DB-AF48-904E-F0B3FE233A87}"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02570792-8432-09E0-BEA8-C2FE4C19F1E8}"/>
              </a:ext>
            </a:extLst>
          </p:cNvPr>
          <p:cNvSpPr>
            <a:spLocks noGrp="1" noRot="1" noChangeArrowheads="1"/>
          </p:cNvSpPr>
          <p:nvPr>
            <p:ph type="sldImg" idx="4294967295"/>
          </p:nvPr>
        </p:nvSpPr>
        <p:spPr>
          <a:ln>
            <a:miter lim="800000"/>
          </a:ln>
        </p:spPr>
      </p:sp>
      <p:sp>
        <p:nvSpPr>
          <p:cNvPr id="44034" name="文本占位符 2">
            <a:extLst>
              <a:ext uri="{FF2B5EF4-FFF2-40B4-BE49-F238E27FC236}">
                <a16:creationId xmlns:a16="http://schemas.microsoft.com/office/drawing/2014/main" id="{2251A31F-E6D8-9CD2-9C83-0CDD28F7FB4B}"/>
              </a:ext>
            </a:extLst>
          </p:cNvPr>
          <p:cNvSpPr>
            <a:spLocks noGrp="1" noChangeArrowheads="1"/>
          </p:cNvSpPr>
          <p:nvPr>
            <p:ph type="body" idx="4294967295"/>
          </p:nvPr>
        </p:nvSpPr>
        <p:spPr/>
        <p:txBody>
          <a:bodyPr/>
          <a:lstStyle/>
          <a:p>
            <a:r>
              <a:rPr lang="zh-CN" altLang="en-US" dirty="0"/>
              <a:t>顾名思义，StyleCLIP 融合了 StyleGAN 和 CLIP 两种模型的特性。</a:t>
            </a:r>
          </a:p>
          <a:p>
            <a:endParaRPr lang="zh-CN" altLang="en-US" dirty="0"/>
          </a:p>
          <a:p>
            <a:r>
              <a:rPr lang="zh-CN" altLang="en-US" dirty="0"/>
              <a:t>GAN 模型的出现颠覆了图像生成领域，StyleGAN 更是其中的翘楚，可以生成极其逼真的图像。此外，研究者发现，StyleGAN 学到的中间隐空间拥有解耦特性，这使得利用预训练模型对合成图像以及真实图像执行各种各样的图像操作成为可能。</a:t>
            </a:r>
          </a:p>
          <a:p>
            <a:endParaRPr lang="zh-CN" altLang="en-US" dirty="0"/>
          </a:p>
          <a:p>
            <a:r>
              <a:rPr lang="zh-CN" altLang="en-US" dirty="0"/>
              <a:t>但对于用户来说，利用 StyleGAN 的强大表达能力来实现自己的意图并不容易。他们需要一个简单、直观的接口。现有的语义控制发现方法要么涉及手动检查，要么涉及大量带注释的数据，要么需要预训练的分类器。此外，后续操作通常是使用一个参数模型（如 StyleRig 中的 3DMM），通过在一个隐空间中沿着一个方向移动来执行。</a:t>
            </a:r>
          </a:p>
          <a:p>
            <a:endParaRPr lang="zh-CN" altLang="en-US" dirty="0"/>
          </a:p>
          <a:p>
            <a:r>
              <a:rPr lang="zh-CN" altLang="en-US" dirty="0"/>
              <a:t>总之，现有的控制只能按照预设的语义方向操作图像，严重限制了用户的创造力和想象力。每次要添加一个未映射的方向，都需要大量的手工工作和 / 或大量的注释数据。</a:t>
            </a:r>
          </a:p>
          <a:p>
            <a:endParaRPr lang="zh-CN" altLang="en-US" dirty="0"/>
          </a:p>
          <a:p>
            <a:r>
              <a:rPr lang="zh-CN" altLang="en-US" dirty="0"/>
              <a:t>在这篇论文中，研究者利用 OpenAI 最近推出的 CLIP（Contrastive Language-Image Pre-training）模型来支持基于文本的直观语义图像操作，既不限于预设的操作方向，也不需要额外的手工工作来发现新的 control。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第三版实验中仅包含了一个简单的难操作，即变为深色皮肤。</a:t>
            </a:r>
            <a:endParaRPr kumimoji="1" lang="en-US" altLang="zh-CN" dirty="0"/>
          </a:p>
          <a:p>
            <a:pPr marL="228600" indent="-228600">
              <a:buAutoNum type="arabicPeriod"/>
            </a:pPr>
            <a:r>
              <a:rPr kumimoji="1" lang="zh-CN" altLang="en-US" dirty="0"/>
              <a:t>图中体现了调参过程中涉及的不同 </a:t>
            </a:r>
            <a:r>
              <a:rPr kumimoji="1" lang="en-US" altLang="zh-CN" dirty="0"/>
              <a:t>l2</a:t>
            </a:r>
            <a:r>
              <a:rPr kumimoji="1" lang="zh-CN" altLang="en-US" dirty="0"/>
              <a:t> 损失权重带来的图像变化。</a:t>
            </a:r>
            <a:endParaRPr kumimoji="1" lang="en-US" altLang="zh-CN" dirty="0"/>
          </a:p>
          <a:p>
            <a:pPr marL="228600" indent="-228600">
              <a:buAutoNum type="arabicPeriod"/>
            </a:pPr>
            <a:r>
              <a:rPr kumimoji="1" lang="zh-CN" altLang="en-US" dirty="0"/>
              <a:t>可以明显的看到，权重越小，和原图差别越大，和文本描述越相近。这也是符合我们模型训练的预期结论。即正则项会限制模型从文本中获取的信息量。</a:t>
            </a:r>
            <a:endParaRPr kumimoji="1" lang="en-US" altLang="zh-CN" dirty="0"/>
          </a:p>
          <a:p>
            <a:pPr marL="228600" indent="-228600">
              <a:buAutoNum type="arabicPeriod"/>
            </a:pPr>
            <a:r>
              <a:rPr kumimoji="1" lang="zh-CN" altLang="en-US" dirty="0"/>
              <a:t>除此之外，图中能很明显的体现训练集产生的偏置。</a:t>
            </a:r>
            <a:endParaRPr kumimoji="1" lang="en-US" altLang="zh-CN" dirty="0"/>
          </a:p>
          <a:p>
            <a:pPr marL="228600" indent="-228600">
              <a:buAutoNum type="arabicPeriod"/>
            </a:pPr>
            <a:r>
              <a:rPr kumimoji="1" lang="zh-CN" altLang="en-US" dirty="0"/>
              <a:t>例如，当权重被降低到 </a:t>
            </a:r>
            <a:r>
              <a:rPr kumimoji="1" lang="en-US" altLang="zh-CN" dirty="0"/>
              <a:t>0.004</a:t>
            </a:r>
            <a:r>
              <a:rPr kumimoji="1" lang="zh-CN" altLang="en-US" dirty="0"/>
              <a:t> 时，图</a:t>
            </a:r>
            <a:r>
              <a:rPr kumimoji="1" lang="en-US" altLang="zh-CN" dirty="0"/>
              <a:t>1</a:t>
            </a:r>
            <a:r>
              <a:rPr kumimoji="1" lang="zh-CN" altLang="en-US" dirty="0"/>
              <a:t>的婴儿面部特征发生了一些变化，而将权重降低到 </a:t>
            </a:r>
            <a:r>
              <a:rPr kumimoji="1" lang="en-US" altLang="zh-CN" dirty="0"/>
              <a:t>0.002</a:t>
            </a:r>
            <a:r>
              <a:rPr kumimoji="1" lang="zh-CN" altLang="en-US" dirty="0"/>
              <a:t> 时，甚至出现了耳钉和唇钉，这些既不包含在原始图像中，也与文本内容无关的内容。</a:t>
            </a:r>
            <a:endParaRPr kumimoji="1" lang="en-US" altLang="zh-CN" dirty="0"/>
          </a:p>
          <a:p>
            <a:pPr marL="228600" indent="-228600">
              <a:buAutoNum type="arabicPeriod"/>
            </a:pPr>
            <a:r>
              <a:rPr kumimoji="1" lang="zh-CN" altLang="en-US" dirty="0"/>
              <a:t>图</a:t>
            </a:r>
            <a:r>
              <a:rPr kumimoji="1" lang="en-US" altLang="zh-CN" dirty="0"/>
              <a:t>3</a:t>
            </a:r>
            <a:r>
              <a:rPr kumimoji="1" lang="zh-CN" altLang="en-US" dirty="0"/>
              <a:t>则直接呈现了更多非洲人的特点，整个面部特征都产生了明显变化。</a:t>
            </a:r>
            <a:endParaRPr kumimoji="1" lang="en-US" altLang="zh-CN" dirty="0"/>
          </a:p>
          <a:p>
            <a:pPr marL="228600" indent="-228600">
              <a:buAutoNum type="arabicPeriod"/>
            </a:pPr>
            <a:r>
              <a:rPr kumimoji="1" lang="zh-CN" altLang="en-US" dirty="0"/>
              <a:t>我们可以想到，这是由于 </a:t>
            </a:r>
            <a:r>
              <a:rPr kumimoji="1" lang="en-US" altLang="zh-CN" dirty="0"/>
              <a:t>CLIP</a:t>
            </a:r>
            <a:r>
              <a:rPr kumimoji="1" lang="zh-CN" altLang="en-US" dirty="0"/>
              <a:t> 模型在训练过程中见过的大部分深色皮肤的人的照片，或多或少的都涉及了非洲血统，从而引入了这些影响。很明显的，我们不希望模型对图像的编辑会导致这些额外的情况。</a:t>
            </a:r>
            <a:endParaRPr kumimoji="1" lang="en-US" altLang="zh-CN" dirty="0"/>
          </a:p>
          <a:p>
            <a:pPr marL="0" indent="0">
              <a:buNone/>
            </a:pP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11</a:t>
            </a:fld>
            <a:endParaRPr kumimoji="1" lang="zh-CN" altLang="en-US"/>
          </a:p>
        </p:txBody>
      </p:sp>
    </p:spTree>
    <p:extLst>
      <p:ext uri="{BB962C8B-B14F-4D97-AF65-F5344CB8AC3E}">
        <p14:creationId xmlns:p14="http://schemas.microsoft.com/office/powerpoint/2010/main" val="334151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a:t>更具体的，我们从上到下，从左到右展示了 </a:t>
            </a:r>
            <a:r>
              <a:rPr kumimoji="1" lang="en-US" altLang="zh-CN" dirty="0"/>
              <a:t>0.004, 0</a:t>
            </a:r>
            <a:r>
              <a:rPr kumimoji="1" lang="zh-CN" altLang="en-US" dirty="0"/>
              <a:t> 这个配置的变化过程，以</a:t>
            </a:r>
            <a:r>
              <a:rPr kumimoji="1" lang="en-US" altLang="zh-CN" dirty="0"/>
              <a:t>20</a:t>
            </a:r>
            <a:r>
              <a:rPr kumimoji="1" lang="zh-CN" altLang="en-US" dirty="0"/>
              <a:t>个</a:t>
            </a:r>
            <a:r>
              <a:rPr kumimoji="1" lang="en-US" altLang="zh-CN" dirty="0"/>
              <a:t>step</a:t>
            </a:r>
            <a:r>
              <a:rPr kumimoji="1" lang="zh-CN" altLang="en-US" dirty="0"/>
              <a:t>为间隔显示一张图，共</a:t>
            </a:r>
            <a:r>
              <a:rPr kumimoji="1" lang="en-US" altLang="zh-CN" dirty="0"/>
              <a:t>300</a:t>
            </a:r>
            <a:r>
              <a:rPr kumimoji="1" lang="zh-CN" altLang="en-US" dirty="0"/>
              <a:t>个</a:t>
            </a:r>
            <a:r>
              <a:rPr kumimoji="1" lang="en-US" altLang="zh-CN" dirty="0"/>
              <a:t>step</a:t>
            </a:r>
            <a:r>
              <a:rPr kumimoji="1" lang="zh-CN" altLang="en-US" dirty="0"/>
              <a:t>。</a:t>
            </a:r>
            <a:endParaRPr kumimoji="1" lang="en-US" altLang="zh-CN" dirty="0"/>
          </a:p>
          <a:p>
            <a:pPr marL="0" indent="0">
              <a:buNone/>
            </a:pPr>
            <a:r>
              <a:rPr kumimoji="1" lang="zh-CN" altLang="en-US" dirty="0"/>
              <a:t>可以观察到，其实前几张图才是我们需要的，将小孩肤色变深的图片，但在训练过程中，小孩的面部表情逐渐变形扭曲，差异变大。</a:t>
            </a:r>
            <a:endParaRPr kumimoji="1" lang="en-US" altLang="zh-CN" dirty="0"/>
          </a:p>
          <a:p>
            <a:pPr marL="0" indent="0">
              <a:buNone/>
            </a:pPr>
            <a:r>
              <a:rPr kumimoji="1" lang="zh-CN" altLang="en-US" dirty="0"/>
              <a:t>可以想到，我们的模型寻找的是在 </a:t>
            </a:r>
            <a:r>
              <a:rPr kumimoji="1" lang="en-US" altLang="zh-CN" dirty="0"/>
              <a:t>L2</a:t>
            </a:r>
            <a:r>
              <a:rPr kumimoji="1" lang="zh-CN" altLang="en-US" dirty="0"/>
              <a:t>正则项 限制下，模型认为最符合“深色皮肤”描述的图片。可能是由于训练集中对应满足条件的图片大多为成年非洲人，从而将小孩的表情向成年人的方向进行引导。</a:t>
            </a:r>
            <a:endParaRPr kumimoji="1" lang="en-US" altLang="zh-CN" dirty="0"/>
          </a:p>
          <a:p>
            <a:pPr marL="0" indent="0">
              <a:buNone/>
            </a:pPr>
            <a:r>
              <a:rPr kumimoji="1" lang="zh-CN" altLang="en-US" dirty="0"/>
              <a:t>类似的，在 </a:t>
            </a:r>
            <a:r>
              <a:rPr kumimoji="1" lang="en-US" altLang="zh-CN" dirty="0"/>
              <a:t>L2</a:t>
            </a:r>
            <a:r>
              <a:rPr kumimoji="1" lang="zh-CN" altLang="en-US" dirty="0"/>
              <a:t>正则项 被设定成 </a:t>
            </a:r>
            <a:r>
              <a:rPr kumimoji="1" lang="en-US" altLang="zh-CN" dirty="0"/>
              <a:t>0.002</a:t>
            </a:r>
            <a:r>
              <a:rPr kumimoji="1" lang="zh-CN" altLang="en-US" dirty="0"/>
              <a:t> 的情况下，出现的耳钉唇钉等性状。这都不是我们需要的。</a:t>
            </a:r>
            <a:endParaRPr kumimoji="1" lang="en-US" altLang="zh-CN" dirty="0"/>
          </a:p>
          <a:p>
            <a:pPr marL="0" indent="0">
              <a:buNone/>
            </a:pPr>
            <a:r>
              <a:rPr kumimoji="1" lang="zh-CN" altLang="en-US" dirty="0"/>
              <a:t>我们希望增加一个损失，能够尽量控制人物信息不变。这就是 </a:t>
            </a:r>
            <a:r>
              <a:rPr lang="en" altLang="zh-CN" dirty="0" err="1"/>
              <a:t>ArcFace</a:t>
            </a:r>
            <a:r>
              <a:rPr lang="zh-CN" altLang="en-US" dirty="0"/>
              <a:t> </a:t>
            </a:r>
            <a:r>
              <a:rPr lang="en-US" altLang="zh-CN" dirty="0"/>
              <a:t>Network</a:t>
            </a:r>
            <a:r>
              <a:rPr kumimoji="1" lang="zh-CN" altLang="en-US" dirty="0"/>
              <a:t> 所要做的事情。</a:t>
            </a: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12</a:t>
            </a:fld>
            <a:endParaRPr kumimoji="1" lang="zh-CN" altLang="en-US"/>
          </a:p>
        </p:txBody>
      </p:sp>
    </p:spTree>
    <p:extLst>
      <p:ext uri="{BB962C8B-B14F-4D97-AF65-F5344CB8AC3E}">
        <p14:creationId xmlns:p14="http://schemas.microsoft.com/office/powerpoint/2010/main" val="259220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我们在这一版实验中引入 </a:t>
            </a:r>
            <a:r>
              <a:rPr lang="en" altLang="zh-CN" dirty="0" err="1"/>
              <a:t>ArcFace</a:t>
            </a:r>
            <a:r>
              <a:rPr lang="zh-CN" altLang="en-US" dirty="0"/>
              <a:t> </a:t>
            </a:r>
            <a:r>
              <a:rPr lang="en-US" altLang="zh-CN" dirty="0"/>
              <a:t>Network</a:t>
            </a:r>
            <a:r>
              <a:rPr kumimoji="1" lang="zh-CN" altLang="en-US" dirty="0"/>
              <a:t> 的 </a:t>
            </a:r>
            <a:r>
              <a:rPr kumimoji="1" lang="en-US" altLang="zh-CN" dirty="0" err="1"/>
              <a:t>IDLoss</a:t>
            </a:r>
            <a:r>
              <a:rPr kumimoji="1" lang="zh-CN" altLang="en-US" dirty="0"/>
              <a:t> 损失从 </a:t>
            </a:r>
            <a:r>
              <a:rPr kumimoji="1" lang="en-US" altLang="zh-CN" dirty="0"/>
              <a:t>L2Loss</a:t>
            </a:r>
            <a:r>
              <a:rPr kumimoji="1" lang="zh-CN" altLang="en-US" dirty="0"/>
              <a:t> 和 </a:t>
            </a:r>
            <a:r>
              <a:rPr kumimoji="1" lang="en-US" altLang="zh-CN" dirty="0" err="1"/>
              <a:t>IDLoss</a:t>
            </a:r>
            <a:r>
              <a:rPr kumimoji="1" lang="zh-CN" altLang="en-US" dirty="0"/>
              <a:t> 两个权重同时进行网格搜索，观察图像编辑的生成结果。</a:t>
            </a:r>
            <a:endParaRPr kumimoji="1" lang="en-US" altLang="zh-CN" dirty="0"/>
          </a:p>
          <a:p>
            <a:pPr marL="228600" indent="-228600">
              <a:buAutoNum type="arabicPeriod"/>
            </a:pPr>
            <a:r>
              <a:rPr kumimoji="1" lang="zh-CN" altLang="en-US" dirty="0"/>
              <a:t>在 </a:t>
            </a:r>
            <a:r>
              <a:rPr kumimoji="1" lang="en-US" altLang="zh-CN" dirty="0"/>
              <a:t>L2</a:t>
            </a:r>
            <a:r>
              <a:rPr kumimoji="1" lang="zh-CN" altLang="en-US" dirty="0"/>
              <a:t>正则项权重较小时，很明显的可以观察到，随着 </a:t>
            </a:r>
            <a:r>
              <a:rPr kumimoji="1" lang="en-US" altLang="zh-CN" dirty="0" err="1"/>
              <a:t>IDLoss</a:t>
            </a:r>
            <a:r>
              <a:rPr kumimoji="1" lang="zh-CN" altLang="en-US" dirty="0"/>
              <a:t> 的权重增加，生成的图像在人物特征上逐渐变得更接近于原始的图像。</a:t>
            </a:r>
            <a:endParaRPr kumimoji="1" lang="en-US" altLang="zh-CN" dirty="0"/>
          </a:p>
          <a:p>
            <a:pPr marL="228600" indent="-228600">
              <a:buAutoNum type="arabicPeriod"/>
            </a:pPr>
            <a:r>
              <a:rPr kumimoji="1" lang="zh-CN" altLang="en-US" dirty="0"/>
              <a:t>尤其是在 </a:t>
            </a:r>
            <a:r>
              <a:rPr kumimoji="1" lang="en-US" altLang="zh-CN" dirty="0"/>
              <a:t>L2</a:t>
            </a:r>
            <a:r>
              <a:rPr kumimoji="1" lang="zh-CN" altLang="en-US" dirty="0"/>
              <a:t>正则项权重取 </a:t>
            </a:r>
            <a:r>
              <a:rPr kumimoji="1" lang="en-US" altLang="zh-CN" dirty="0"/>
              <a:t>0.002</a:t>
            </a:r>
            <a:r>
              <a:rPr kumimoji="1" lang="zh-CN" altLang="en-US" dirty="0"/>
              <a:t> 时，不添加或添加过少的 </a:t>
            </a:r>
            <a:r>
              <a:rPr kumimoji="1" lang="en-US" altLang="zh-CN" dirty="0" err="1"/>
              <a:t>IDLoss</a:t>
            </a:r>
            <a:r>
              <a:rPr kumimoji="1" lang="zh-CN" altLang="en-US" dirty="0"/>
              <a:t> 所生成的图片几乎是不可用的，如右下角所示，人物皮肤呈现煤黑色，且面目表情狰狞，与原始图像几乎没有了关系。</a:t>
            </a:r>
            <a:endParaRPr kumimoji="1" lang="en-US" altLang="zh-CN" dirty="0"/>
          </a:p>
          <a:p>
            <a:pPr marL="228600" indent="-228600">
              <a:buAutoNum type="arabicPeriod"/>
            </a:pPr>
            <a:r>
              <a:rPr kumimoji="1" lang="zh-CN" altLang="en-US" dirty="0"/>
              <a:t>而随着 </a:t>
            </a:r>
            <a:r>
              <a:rPr kumimoji="1" lang="en-US" altLang="zh-CN" dirty="0" err="1"/>
              <a:t>IDLoss</a:t>
            </a:r>
            <a:r>
              <a:rPr kumimoji="1" lang="zh-CN" altLang="en-US" dirty="0"/>
              <a:t> 的逐渐增加，生成的人物图像就开始逐渐接近原始的图片。</a:t>
            </a:r>
          </a:p>
          <a:p>
            <a:pPr marL="228600" indent="-228600">
              <a:buAutoNum type="arabicPeriod"/>
            </a:pPr>
            <a:endParaRPr kumimoji="1" lang="en-US" altLang="zh-CN" dirty="0"/>
          </a:p>
          <a:p>
            <a:pPr marL="228600" indent="-228600">
              <a:buAutoNum type="arabicPeriod"/>
            </a:pPr>
            <a:r>
              <a:rPr kumimoji="1" lang="zh-CN" altLang="en-US" dirty="0"/>
              <a:t>另外，</a:t>
            </a:r>
            <a:r>
              <a:rPr kumimoji="1" lang="en-US" altLang="zh-CN" dirty="0" err="1"/>
              <a:t>IDDLoss</a:t>
            </a:r>
            <a:r>
              <a:rPr kumimoji="1" lang="zh-CN" altLang="en-US" dirty="0"/>
              <a:t> 也会一定程度上限制图片的变化，这个角度上和正则项起的作用类似。</a:t>
            </a:r>
            <a:endParaRPr kumimoji="1" lang="en-US" altLang="zh-CN" dirty="0"/>
          </a:p>
          <a:p>
            <a:pPr marL="228600" indent="-228600">
              <a:buAutoNum type="arabicPeriod"/>
            </a:pPr>
            <a:r>
              <a:rPr kumimoji="1" lang="zh-CN" altLang="en-US" dirty="0"/>
              <a:t>如 </a:t>
            </a:r>
            <a:r>
              <a:rPr kumimoji="1" lang="en-US" altLang="zh-CN" dirty="0"/>
              <a:t>L2Loss</a:t>
            </a:r>
            <a:r>
              <a:rPr kumimoji="1" lang="zh-CN" altLang="en-US" dirty="0"/>
              <a:t> 取 </a:t>
            </a:r>
            <a:r>
              <a:rPr kumimoji="1" lang="en-US" altLang="zh-CN" dirty="0"/>
              <a:t>0.004</a:t>
            </a:r>
            <a:r>
              <a:rPr kumimoji="1" lang="zh-CN" altLang="en-US" dirty="0"/>
              <a:t>，</a:t>
            </a:r>
            <a:r>
              <a:rPr kumimoji="1" lang="en-US" altLang="zh-CN" dirty="0" err="1"/>
              <a:t>IDLoss</a:t>
            </a:r>
            <a:r>
              <a:rPr kumimoji="1" lang="zh-CN" altLang="en-US" dirty="0"/>
              <a:t> 取 </a:t>
            </a:r>
            <a:r>
              <a:rPr kumimoji="1" lang="en-US" altLang="zh-CN" dirty="0"/>
              <a:t>0.1</a:t>
            </a:r>
            <a:r>
              <a:rPr kumimoji="1" lang="zh-CN" altLang="en-US" dirty="0"/>
              <a:t> 的图像，仅稍稍变深了一些肤色，而</a:t>
            </a:r>
            <a:r>
              <a:rPr kumimoji="1" lang="en-US" altLang="zh-CN" dirty="0" err="1"/>
              <a:t>IDLoss</a:t>
            </a:r>
            <a:r>
              <a:rPr kumimoji="1" lang="zh-CN" altLang="en-US" dirty="0"/>
              <a:t> 降低到 </a:t>
            </a:r>
            <a:r>
              <a:rPr kumimoji="1" lang="en-US" altLang="zh-CN" dirty="0"/>
              <a:t>0.05</a:t>
            </a:r>
            <a:r>
              <a:rPr kumimoji="1" lang="zh-CN" altLang="en-US" i="0" dirty="0"/>
              <a:t> 时，就会明显使肤色变深。因此细致调参时也要综合考虑两个权重的影响。</a:t>
            </a:r>
            <a:endParaRPr kumimoji="1" lang="en-US" altLang="zh-CN" i="0"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13</a:t>
            </a:fld>
            <a:endParaRPr kumimoji="1" lang="zh-CN" altLang="en-US"/>
          </a:p>
        </p:txBody>
      </p:sp>
    </p:spTree>
    <p:extLst>
      <p:ext uri="{BB962C8B-B14F-4D97-AF65-F5344CB8AC3E}">
        <p14:creationId xmlns:p14="http://schemas.microsoft.com/office/powerpoint/2010/main" val="2052651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在调整好惨术后，我们用视频的方式，具体描绘了在 </a:t>
            </a:r>
            <a:r>
              <a:rPr kumimoji="1" lang="en-US" altLang="zh-CN" dirty="0"/>
              <a:t>L2Loss</a:t>
            </a:r>
            <a:r>
              <a:rPr kumimoji="1" lang="zh-CN" altLang="en-US" dirty="0"/>
              <a:t> 取 </a:t>
            </a:r>
            <a:r>
              <a:rPr kumimoji="1" lang="en-US" altLang="zh-CN" dirty="0"/>
              <a:t>0.004</a:t>
            </a:r>
            <a:r>
              <a:rPr kumimoji="1" lang="zh-CN" altLang="en-US" dirty="0"/>
              <a:t>，</a:t>
            </a:r>
            <a:r>
              <a:rPr kumimoji="1" lang="en-US" altLang="zh-CN" dirty="0" err="1"/>
              <a:t>IDLoss</a:t>
            </a:r>
            <a:r>
              <a:rPr kumimoji="1" lang="zh-CN" altLang="en-US" dirty="0"/>
              <a:t> 取 </a:t>
            </a:r>
            <a:r>
              <a:rPr kumimoji="1" lang="en-US" altLang="zh-CN" dirty="0"/>
              <a:t>0.05</a:t>
            </a:r>
            <a:r>
              <a:rPr kumimoji="1" lang="zh-CN" altLang="en-US" dirty="0"/>
              <a:t> 的时候，随着模型的学习不断更新图片隐状态，导致的婴儿肤色变化的过程。</a:t>
            </a:r>
            <a:endParaRPr kumimoji="1" lang="en-US" altLang="zh-CN" dirty="0"/>
          </a:p>
          <a:p>
            <a:pPr marL="228600" indent="-228600">
              <a:buAutoNum type="arabicPeriod"/>
            </a:pPr>
            <a:r>
              <a:rPr kumimoji="1" lang="zh-CN" altLang="en-US" dirty="0"/>
              <a:t>为了更好的展现变化过程，让模型变化缓慢，我们将学习率降低到原本的 </a:t>
            </a:r>
            <a:r>
              <a:rPr kumimoji="1" lang="en-US" altLang="zh-CN" dirty="0"/>
              <a:t>1/10</a:t>
            </a:r>
            <a:r>
              <a:rPr kumimoji="1" lang="zh-CN" altLang="en-US" dirty="0"/>
              <a:t>，也就是 </a:t>
            </a:r>
            <a:r>
              <a:rPr kumimoji="1" lang="en-US" altLang="zh-CN" dirty="0"/>
              <a:t>0.01</a:t>
            </a:r>
            <a:r>
              <a:rPr kumimoji="1" lang="zh-CN" altLang="en-US" dirty="0"/>
              <a:t>。</a:t>
            </a:r>
            <a:endParaRPr kumimoji="1" lang="en-US" altLang="zh-CN" dirty="0"/>
          </a:p>
          <a:p>
            <a:pPr marL="228600" indent="-228600">
              <a:buAutoNum type="arabicPeriod"/>
            </a:pPr>
            <a:r>
              <a:rPr kumimoji="1" lang="zh-CN" altLang="en-US" dirty="0"/>
              <a:t>图像以每秒</a:t>
            </a:r>
            <a:r>
              <a:rPr kumimoji="1" lang="en-US" altLang="zh-CN" dirty="0"/>
              <a:t>10</a:t>
            </a:r>
            <a:r>
              <a:rPr kumimoji="1" lang="zh-CN" altLang="en-US" dirty="0"/>
              <a:t>帧的速度播放。</a:t>
            </a:r>
            <a:endParaRPr kumimoji="1" lang="en-US" altLang="zh-CN" dirty="0"/>
          </a:p>
          <a:p>
            <a:pPr marL="228600" indent="-228600">
              <a:buAutoNum type="arabicPeriod"/>
            </a:pPr>
            <a:r>
              <a:rPr kumimoji="1" lang="zh-CN" altLang="en-US" dirty="0"/>
              <a:t>可以观察到婴儿的肤色逐渐变得越来越黑。</a:t>
            </a:r>
            <a:endParaRPr kumimoji="1" lang="en-US" altLang="zh-CN" dirty="0"/>
          </a:p>
          <a:p>
            <a:pPr marL="228600" indent="-228600">
              <a:buAutoNum type="arabicPeriod"/>
            </a:pPr>
            <a:r>
              <a:rPr kumimoji="1" lang="zh-CN" altLang="en-US" dirty="0"/>
              <a:t>（（（（如果由于逐渐变化看不清的话，可以手动切换视频播放的位置）））</a:t>
            </a:r>
            <a:endParaRPr kumimoji="1" lang="en-US" altLang="zh-CN" dirty="0"/>
          </a:p>
          <a:p>
            <a:pPr marL="228600" indent="-228600">
              <a:buAutoNum type="arabicPeriod"/>
            </a:pPr>
            <a:r>
              <a:rPr kumimoji="1" lang="zh-CN" altLang="en-US" dirty="0"/>
              <a:t>并且在开始几帧婴儿的发型变得稀疏简单，这是由于模型未收敛导致的，后续在婴儿肤色继续变深的同时，发型也逐渐恢复到和原始图像相似。</a:t>
            </a: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14</a:t>
            </a:fld>
            <a:endParaRPr kumimoji="1" lang="zh-CN" altLang="en-US"/>
          </a:p>
        </p:txBody>
      </p:sp>
    </p:spTree>
    <p:extLst>
      <p:ext uri="{BB962C8B-B14F-4D97-AF65-F5344CB8AC3E}">
        <p14:creationId xmlns:p14="http://schemas.microsoft.com/office/powerpoint/2010/main" val="184012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在这一段展示中，我也用视频的方式，具体展示了，将自己的证件照逐渐变幼稚和变衰老的过程。使用的文字描述分别是 </a:t>
            </a:r>
            <a:r>
              <a:rPr kumimoji="1" lang="en-US" altLang="zh-CN" dirty="0"/>
              <a:t>baby</a:t>
            </a:r>
            <a:r>
              <a:rPr kumimoji="1" lang="zh-CN" altLang="en-US" dirty="0"/>
              <a:t> 和 </a:t>
            </a:r>
            <a:r>
              <a:rPr kumimoji="1" lang="en-US" altLang="zh-CN" dirty="0"/>
              <a:t>old</a:t>
            </a:r>
            <a:r>
              <a:rPr kumimoji="1" lang="zh-CN" altLang="en-US" dirty="0"/>
              <a:t> </a:t>
            </a:r>
            <a:r>
              <a:rPr kumimoji="1" lang="en-US" altLang="zh-CN" dirty="0"/>
              <a:t>female</a:t>
            </a:r>
            <a:r>
              <a:rPr kumimoji="1" lang="zh-CN" altLang="en-US" dirty="0"/>
              <a:t>。</a:t>
            </a:r>
            <a:endParaRPr kumimoji="1" lang="en-US" altLang="zh-CN" dirty="0"/>
          </a:p>
          <a:p>
            <a:pPr marL="228600" indent="-228600">
              <a:buAutoNum type="arabicPeriod"/>
            </a:pPr>
            <a:r>
              <a:rPr kumimoji="1" lang="zh-CN" altLang="en-US" dirty="0"/>
              <a:t>我们希望在这一阶段中展示人物逐渐变化的过程，因此没有使用固定的 </a:t>
            </a:r>
            <a:r>
              <a:rPr kumimoji="1" lang="en-US" altLang="zh-CN" dirty="0"/>
              <a:t>L2</a:t>
            </a:r>
            <a:r>
              <a:rPr kumimoji="1" lang="zh-CN" altLang="en-US" dirty="0"/>
              <a:t> 正则项权重，而是使其随训练过程而逐渐变小，这样就可以展现一个在视频初期显得更接近原始图像，而在视频后期更接近文字描述的变化过程。</a:t>
            </a:r>
            <a:endParaRPr kumimoji="1" lang="en-US" altLang="zh-CN" dirty="0"/>
          </a:p>
          <a:p>
            <a:pPr marL="228600" indent="-228600">
              <a:buAutoNum type="arabicPeriod"/>
            </a:pPr>
            <a:endParaRPr kumimoji="1" lang="en-US" altLang="zh-CN" dirty="0"/>
          </a:p>
          <a:p>
            <a:pPr marL="228600" indent="-228600">
              <a:buAutoNum type="arabicPeriod"/>
            </a:pPr>
            <a:r>
              <a:rPr kumimoji="1" lang="en-US" altLang="zh-CN" dirty="0"/>
              <a:t>Baby</a:t>
            </a:r>
            <a:r>
              <a:rPr kumimoji="1" lang="zh-CN" altLang="en-US" dirty="0"/>
              <a:t> 一侧的实验中，由于婴儿脸型和成人脸型相差较大，因此没有设置 </a:t>
            </a:r>
            <a:r>
              <a:rPr kumimoji="1" lang="en-US" altLang="zh-CN" dirty="0" err="1"/>
              <a:t>IDLoss</a:t>
            </a:r>
            <a:r>
              <a:rPr kumimoji="1" lang="zh-CN" altLang="en-US" dirty="0"/>
              <a:t>，使用的 </a:t>
            </a:r>
            <a:r>
              <a:rPr kumimoji="1" lang="en-US" altLang="zh-CN" dirty="0"/>
              <a:t>L2</a:t>
            </a:r>
            <a:r>
              <a:rPr kumimoji="1" lang="zh-CN" altLang="en-US" dirty="0"/>
              <a:t> 正则项权重从 </a:t>
            </a:r>
            <a:r>
              <a:rPr kumimoji="1" lang="en-US" altLang="zh-CN" dirty="0"/>
              <a:t>0.004</a:t>
            </a:r>
            <a:r>
              <a:rPr kumimoji="1" lang="zh-CN" altLang="en-US" dirty="0"/>
              <a:t> 到 </a:t>
            </a:r>
            <a:r>
              <a:rPr kumimoji="1" lang="en-US" altLang="zh-CN" dirty="0"/>
              <a:t>0.001</a:t>
            </a:r>
            <a:r>
              <a:rPr kumimoji="1" lang="zh-CN" altLang="en-US" dirty="0"/>
              <a:t> 衰减。学习率使用固定的 </a:t>
            </a:r>
            <a:r>
              <a:rPr kumimoji="1" lang="en-US" altLang="zh-CN" dirty="0"/>
              <a:t>0.01</a:t>
            </a:r>
            <a:r>
              <a:rPr kumimoji="1" lang="zh-CN" altLang="en-US" dirty="0"/>
              <a:t>，来避免在后期无法收敛的情况。我们可以明显看到后期人物的五官变得幼稚。</a:t>
            </a:r>
            <a:endParaRPr kumimoji="1" lang="en-US" altLang="zh-CN" dirty="0"/>
          </a:p>
          <a:p>
            <a:pPr marL="228600" indent="-228600">
              <a:buAutoNum type="arabicPeriod"/>
            </a:pPr>
            <a:endParaRPr kumimoji="1" lang="en-US" altLang="zh-CN" dirty="0"/>
          </a:p>
          <a:p>
            <a:pPr marL="228600" indent="-228600">
              <a:buAutoNum type="arabicPeriod"/>
            </a:pPr>
            <a:r>
              <a:rPr kumimoji="1" lang="en-US" altLang="zh-CN" dirty="0"/>
              <a:t>Old</a:t>
            </a:r>
            <a:r>
              <a:rPr kumimoji="1" lang="zh-CN" altLang="en-US" dirty="0"/>
              <a:t> </a:t>
            </a:r>
            <a:r>
              <a:rPr kumimoji="1" lang="en-US" altLang="zh-CN" dirty="0"/>
              <a:t>female</a:t>
            </a:r>
            <a:r>
              <a:rPr kumimoji="1" lang="zh-CN" altLang="en-US" dirty="0"/>
              <a:t> 一侧的实验中，我们设置了 </a:t>
            </a:r>
            <a:r>
              <a:rPr kumimoji="1" lang="en-US" altLang="zh-CN" dirty="0" err="1"/>
              <a:t>IDLoss</a:t>
            </a:r>
            <a:r>
              <a:rPr kumimoji="1" lang="zh-CN" altLang="en-US" dirty="0"/>
              <a:t> </a:t>
            </a:r>
            <a:r>
              <a:rPr kumimoji="1" lang="en-US" altLang="zh-CN" dirty="0"/>
              <a:t>=</a:t>
            </a:r>
            <a:r>
              <a:rPr kumimoji="1" lang="zh-CN" altLang="en-US" dirty="0"/>
              <a:t> </a:t>
            </a:r>
            <a:r>
              <a:rPr kumimoji="1" lang="en-US" altLang="zh-CN" dirty="0"/>
              <a:t>0.05</a:t>
            </a:r>
            <a:r>
              <a:rPr kumimoji="1" lang="zh-CN" altLang="en-US" dirty="0"/>
              <a:t>，避免人脸变形，且使用的 </a:t>
            </a:r>
            <a:r>
              <a:rPr kumimoji="1" lang="en-US" altLang="zh-CN" dirty="0"/>
              <a:t>L2</a:t>
            </a:r>
            <a:r>
              <a:rPr kumimoji="1" lang="zh-CN" altLang="en-US" dirty="0"/>
              <a:t> 正则项权重从 </a:t>
            </a:r>
            <a:r>
              <a:rPr kumimoji="1" lang="en-US" altLang="zh-CN" dirty="0"/>
              <a:t>0.006</a:t>
            </a:r>
            <a:r>
              <a:rPr kumimoji="1" lang="zh-CN" altLang="en-US" dirty="0"/>
              <a:t> 到 </a:t>
            </a:r>
            <a:r>
              <a:rPr kumimoji="1" lang="en-US" altLang="zh-CN" dirty="0"/>
              <a:t>0.001</a:t>
            </a:r>
            <a:r>
              <a:rPr kumimoji="1" lang="zh-CN" altLang="en-US" dirty="0"/>
              <a:t> 衰减，避免在视频前期学习率使用固定的 </a:t>
            </a:r>
            <a:r>
              <a:rPr kumimoji="1" lang="en-US" altLang="zh-CN" dirty="0"/>
              <a:t>0.01</a:t>
            </a:r>
            <a:r>
              <a:rPr kumimoji="1" lang="zh-CN" altLang="en-US" dirty="0"/>
              <a:t>，来避免在后期无法收敛的情况。在五官基本固定后，衰老过程先从发色变白开始，再逐渐扩展到五官整体衰老。同样的体现了一个渐变的过程。由于 </a:t>
            </a:r>
            <a:r>
              <a:rPr kumimoji="1" lang="en-US" altLang="zh-CN" dirty="0" err="1"/>
              <a:t>StyleGan</a:t>
            </a:r>
            <a:r>
              <a:rPr kumimoji="1" lang="zh-CN" altLang="en-US" dirty="0"/>
              <a:t> 训练时引入了大量西方人脸的数据，导致生成的人脸普遍具有少量西方人的特征，这也是难以避免的。</a:t>
            </a: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15</a:t>
            </a:fld>
            <a:endParaRPr kumimoji="1" lang="zh-CN" altLang="en-US"/>
          </a:p>
        </p:txBody>
      </p:sp>
    </p:spTree>
    <p:extLst>
      <p:ext uri="{BB962C8B-B14F-4D97-AF65-F5344CB8AC3E}">
        <p14:creationId xmlns:p14="http://schemas.microsoft.com/office/powerpoint/2010/main" val="2808486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a:extLst>
              <a:ext uri="{FF2B5EF4-FFF2-40B4-BE49-F238E27FC236}">
                <a16:creationId xmlns:a16="http://schemas.microsoft.com/office/drawing/2014/main" id="{34E17BB7-0BB8-20E3-3C48-EE0111337AF8}"/>
              </a:ext>
            </a:extLst>
          </p:cNvPr>
          <p:cNvSpPr>
            <a:spLocks noGrp="1" noRot="1" noChangeArrowheads="1"/>
          </p:cNvSpPr>
          <p:nvPr>
            <p:ph type="sldImg" idx="4294967295"/>
          </p:nvPr>
        </p:nvSpPr>
        <p:spPr>
          <a:ln>
            <a:miter lim="800000"/>
          </a:ln>
        </p:spPr>
      </p:sp>
      <p:sp>
        <p:nvSpPr>
          <p:cNvPr id="58370" name="文本占位符 2">
            <a:extLst>
              <a:ext uri="{FF2B5EF4-FFF2-40B4-BE49-F238E27FC236}">
                <a16:creationId xmlns:a16="http://schemas.microsoft.com/office/drawing/2014/main" id="{AEB647D6-8FCD-F1D2-2034-171CF95FB88F}"/>
              </a:ext>
            </a:extLst>
          </p:cNvPr>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E69D7B19-508F-2E3B-5144-312A8022927C}"/>
              </a:ext>
            </a:extLst>
          </p:cNvPr>
          <p:cNvSpPr>
            <a:spLocks noGrp="1" noRot="1" noChangeArrowheads="1"/>
          </p:cNvSpPr>
          <p:nvPr>
            <p:ph type="sldImg" idx="4294967295"/>
          </p:nvPr>
        </p:nvSpPr>
        <p:spPr>
          <a:ln>
            <a:miter lim="800000"/>
          </a:ln>
        </p:spPr>
      </p:sp>
      <p:sp>
        <p:nvSpPr>
          <p:cNvPr id="46082" name="文本占位符 2">
            <a:extLst>
              <a:ext uri="{FF2B5EF4-FFF2-40B4-BE49-F238E27FC236}">
                <a16:creationId xmlns:a16="http://schemas.microsoft.com/office/drawing/2014/main" id="{75027443-455C-3B10-F0EB-3425C1144D38}"/>
              </a:ext>
            </a:extLst>
          </p:cNvPr>
          <p:cNvSpPr>
            <a:spLocks noGrp="1" noChangeArrowheads="1"/>
          </p:cNvSpPr>
          <p:nvPr>
            <p:ph type="body" idx="4294967295"/>
          </p:nvPr>
        </p:nvSpPr>
        <p:spPr/>
        <p:txBody>
          <a:bodyPr/>
          <a:lstStyle/>
          <a:p>
            <a:r>
              <a:rPr lang="zh-CN" altLang="en-US"/>
              <a:t>顾名思义，StyleCLIP 融合了 StyleGAN 和 CLIP 两种模型的特性。</a:t>
            </a:r>
          </a:p>
          <a:p>
            <a:endParaRPr lang="zh-CN" altLang="en-US"/>
          </a:p>
          <a:p>
            <a:r>
              <a:rPr lang="zh-CN" altLang="en-US"/>
              <a:t>GAN 模型的出现颠覆了图像生成领域，StyleGAN 更是其中的翘楚，可以生成极其逼真的图像。此外，研究者发现，StyleGAN 学到的中间隐空间拥有解耦特性，这使得利用预训练模型对合成图像以及真实图像执行各种各样的图像操作成为可能。</a:t>
            </a:r>
          </a:p>
          <a:p>
            <a:endParaRPr lang="zh-CN" altLang="en-US"/>
          </a:p>
          <a:p>
            <a:r>
              <a:rPr lang="zh-CN" altLang="en-US"/>
              <a:t>但对于用户来说，利用 StyleGAN 的强大表达能力来实现自己的意图并不容易。他们需要一个简单、直观的接口。现有的语义控制发现方法要么涉及手动检查，要么涉及大量带注释的数据，要么需要预训练的分类器。此外，后续操作通常是使用一个参数模型（如 StyleRig 中的 3DMM），通过在一个隐空间中沿着一个方向移动来执行。</a:t>
            </a:r>
          </a:p>
          <a:p>
            <a:endParaRPr lang="zh-CN" altLang="en-US"/>
          </a:p>
          <a:p>
            <a:r>
              <a:rPr lang="zh-CN" altLang="en-US"/>
              <a:t>总之，现有的控制只能按照预设的语义方向操作图像，严重限制了用户的创造力和想象力。每次要添加一个未映射的方向，都需要大量的手工工作和 / 或大量的注释数据。</a:t>
            </a:r>
          </a:p>
          <a:p>
            <a:endParaRPr lang="zh-CN" altLang="en-US"/>
          </a:p>
          <a:p>
            <a:r>
              <a:rPr lang="zh-CN" altLang="en-US"/>
              <a:t>在这篇论文中，研究者利用 OpenAI 最近推出的 CLIP（Contrastive Language-Image Pre-training）模型来支持基于文本的直观语义图像操作，既不限于预设的操作方向，也不需要额外的手工工作来发现新的 control。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BBAB68C0-574E-E8C0-5251-0745095F9C2F}"/>
              </a:ext>
            </a:extLst>
          </p:cNvPr>
          <p:cNvSpPr>
            <a:spLocks noGrp="1" noRot="1" noChangeArrowheads="1"/>
          </p:cNvSpPr>
          <p:nvPr>
            <p:ph type="sldImg" idx="4294967295"/>
          </p:nvPr>
        </p:nvSpPr>
        <p:spPr>
          <a:ln>
            <a:miter lim="800000"/>
          </a:ln>
        </p:spPr>
      </p:sp>
      <p:sp>
        <p:nvSpPr>
          <p:cNvPr id="48130" name="文本占位符 2">
            <a:extLst>
              <a:ext uri="{FF2B5EF4-FFF2-40B4-BE49-F238E27FC236}">
                <a16:creationId xmlns:a16="http://schemas.microsoft.com/office/drawing/2014/main" id="{6601054C-CE4B-C17D-6A7B-0ADA37A07145}"/>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0FE4C690-0393-FAD1-790C-C2A68673169D}"/>
              </a:ext>
            </a:extLst>
          </p:cNvPr>
          <p:cNvSpPr>
            <a:spLocks noGrp="1" noRot="1" noChangeArrowheads="1"/>
          </p:cNvSpPr>
          <p:nvPr>
            <p:ph type="sldImg" idx="4294967295"/>
          </p:nvPr>
        </p:nvSpPr>
        <p:spPr>
          <a:ln>
            <a:miter lim="800000"/>
          </a:ln>
        </p:spPr>
      </p:sp>
      <p:sp>
        <p:nvSpPr>
          <p:cNvPr id="50178" name="文本占位符 2">
            <a:extLst>
              <a:ext uri="{FF2B5EF4-FFF2-40B4-BE49-F238E27FC236}">
                <a16:creationId xmlns:a16="http://schemas.microsoft.com/office/drawing/2014/main" id="{ABC54273-9BBB-67A2-E295-B8D9DC3B93F1}"/>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6FBB5BA0-2F46-6736-31FF-2C8B33C35626}"/>
              </a:ext>
            </a:extLst>
          </p:cNvPr>
          <p:cNvSpPr>
            <a:spLocks noGrp="1" noRot="1" noChangeArrowheads="1"/>
          </p:cNvSpPr>
          <p:nvPr>
            <p:ph type="sldImg" idx="4294967295"/>
          </p:nvPr>
        </p:nvSpPr>
        <p:spPr>
          <a:ln>
            <a:miter lim="800000"/>
          </a:ln>
        </p:spPr>
      </p:sp>
      <p:sp>
        <p:nvSpPr>
          <p:cNvPr id="52226" name="文本占位符 2">
            <a:extLst>
              <a:ext uri="{FF2B5EF4-FFF2-40B4-BE49-F238E27FC236}">
                <a16:creationId xmlns:a16="http://schemas.microsoft.com/office/drawing/2014/main" id="{B31CBD55-B023-D543-1F6E-4BD9AFFB8AE7}"/>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5D33CF7B-6C42-F75A-304D-E575D9F09896}"/>
              </a:ext>
            </a:extLst>
          </p:cNvPr>
          <p:cNvSpPr>
            <a:spLocks noGrp="1" noRot="1" noChangeArrowheads="1"/>
          </p:cNvSpPr>
          <p:nvPr>
            <p:ph type="sldImg" idx="4294967295"/>
          </p:nvPr>
        </p:nvSpPr>
        <p:spPr>
          <a:ln>
            <a:miter lim="800000"/>
          </a:ln>
        </p:spPr>
      </p:sp>
      <p:sp>
        <p:nvSpPr>
          <p:cNvPr id="54274" name="文本占位符 2">
            <a:extLst>
              <a:ext uri="{FF2B5EF4-FFF2-40B4-BE49-F238E27FC236}">
                <a16:creationId xmlns:a16="http://schemas.microsoft.com/office/drawing/2014/main" id="{73F75D4B-78EE-3CC4-5490-2343ED728F5E}"/>
              </a:ext>
            </a:extLst>
          </p:cNvPr>
          <p:cNvSpPr>
            <a:spLocks noGrp="1" noChangeArrowheads="1"/>
          </p:cNvSpPr>
          <p:nvPr>
            <p:ph type="body" idx="4294967295"/>
          </p:nvPr>
        </p:nvSpPr>
        <p:spPr/>
        <p:txBody>
          <a:bodyPr/>
          <a:lstStyle/>
          <a:p>
            <a:r>
              <a:rPr lang="en-US" altLang="zh-CN" dirty="0" err="1"/>
              <a:t>StyleClip</a:t>
            </a:r>
            <a:r>
              <a:rPr lang="zh-CN" altLang="en-US" dirty="0"/>
              <a:t> 的想法即是源于 </a:t>
            </a:r>
            <a:r>
              <a:rPr lang="en-US" altLang="zh-CN" dirty="0"/>
              <a:t>clip</a:t>
            </a:r>
            <a:r>
              <a:rPr lang="zh-CN" altLang="en-US" dirty="0"/>
              <a:t> 和 </a:t>
            </a:r>
            <a:r>
              <a:rPr lang="en-US" altLang="zh-CN" dirty="0" err="1"/>
              <a:t>StyleGan</a:t>
            </a:r>
            <a:r>
              <a:rPr lang="zh-CN" altLang="en-US" dirty="0"/>
              <a:t> 的混合。</a:t>
            </a:r>
            <a:endParaRPr lang="en-US" altLang="zh-CN" dirty="0"/>
          </a:p>
          <a:p>
            <a:r>
              <a:rPr lang="en-US" altLang="zh-CN" dirty="0" err="1"/>
              <a:t>StyleGan</a:t>
            </a:r>
            <a:r>
              <a:rPr lang="zh-CN" altLang="en-US" dirty="0"/>
              <a:t> 有着强大的从隐状态生成人脸图片的能力，但只能对图片进行融合，或在图像之间进行风格迁移，人类使用者与模型之间缺少直接的交互能力。</a:t>
            </a:r>
            <a:endParaRPr lang="en-US" altLang="zh-CN" dirty="0"/>
          </a:p>
          <a:p>
            <a:r>
              <a:rPr lang="en-US" altLang="zh-CN" dirty="0"/>
              <a:t>CLIP</a:t>
            </a:r>
            <a:r>
              <a:rPr lang="zh-CN" altLang="en-US" dirty="0"/>
              <a:t> 可以进行零样本学习，在图文之间的信息交流上有着得天独厚的优势，可以搭建起图文之间的桥梁。</a:t>
            </a:r>
            <a:endParaRPr lang="en-US" altLang="zh-CN" dirty="0"/>
          </a:p>
          <a:p>
            <a:r>
              <a:rPr lang="en-US" altLang="zh-CN" dirty="0" err="1"/>
              <a:t>StyleClip</a:t>
            </a:r>
            <a:r>
              <a:rPr lang="zh-CN" altLang="en-US" dirty="0"/>
              <a:t> 的基本设计，就是通过对图像隐状态加一个较小的扰动，使扰动后生成的图像，与使用者提供的文本描述，在 </a:t>
            </a:r>
            <a:r>
              <a:rPr lang="en-US" altLang="zh-CN" dirty="0"/>
              <a:t>CLIP</a:t>
            </a:r>
            <a:r>
              <a:rPr lang="zh-CN" altLang="en-US" dirty="0"/>
              <a:t> 模型上的相似度尽量大。</a:t>
            </a:r>
            <a:endParaRPr lang="en-US" altLang="zh-CN" dirty="0"/>
          </a:p>
          <a:p>
            <a:r>
              <a:rPr lang="zh-CN" altLang="en-US" dirty="0"/>
              <a:t>如图所示，初始的图像送入 </a:t>
            </a:r>
            <a:r>
              <a:rPr lang="en-US" altLang="zh-CN" dirty="0" err="1"/>
              <a:t>stylegan</a:t>
            </a:r>
            <a:r>
              <a:rPr lang="zh-CN" altLang="en-US" dirty="0"/>
              <a:t> 的 </a:t>
            </a:r>
            <a:r>
              <a:rPr lang="en-US" altLang="zh-CN" dirty="0"/>
              <a:t>encoder</a:t>
            </a:r>
            <a:r>
              <a:rPr lang="zh-CN" altLang="en-US" dirty="0"/>
              <a:t> 得到隐状态 </a:t>
            </a:r>
            <a:r>
              <a:rPr lang="en-US" altLang="zh-CN" dirty="0" err="1"/>
              <a:t>Ws</a:t>
            </a:r>
            <a:r>
              <a:rPr lang="zh-CN" altLang="en-US" dirty="0"/>
              <a:t>，我们将其修改为隐状态 </a:t>
            </a:r>
            <a:r>
              <a:rPr lang="en-US" altLang="zh-CN" dirty="0"/>
              <a:t>w</a:t>
            </a:r>
            <a:r>
              <a:rPr lang="zh-CN" altLang="en-US" dirty="0"/>
              <a:t>，并通过 </a:t>
            </a:r>
            <a:r>
              <a:rPr lang="en-US" altLang="zh-CN" dirty="0" err="1"/>
              <a:t>stylegan</a:t>
            </a:r>
            <a:r>
              <a:rPr lang="zh-CN" altLang="en-US" dirty="0"/>
              <a:t> 的 生成器 得到修改后的图像，通过 </a:t>
            </a:r>
            <a:r>
              <a:rPr lang="en-US" altLang="zh-CN" dirty="0"/>
              <a:t>CLIP</a:t>
            </a:r>
            <a:r>
              <a:rPr lang="zh-CN" altLang="en-US" dirty="0"/>
              <a:t> 模型计算图像嵌入和文本嵌入的相似度，并通过梯度回传进行优化。</a:t>
            </a:r>
            <a:endParaRPr lang="en-US" altLang="zh-CN" dirty="0"/>
          </a:p>
          <a:p>
            <a:r>
              <a:rPr lang="zh-CN" altLang="en-US" dirty="0"/>
              <a:t>整个过程不需要涉及对网络的训练，全部使用 </a:t>
            </a:r>
            <a:r>
              <a:rPr lang="en-US" altLang="zh-CN" dirty="0" err="1"/>
              <a:t>stylegan</a:t>
            </a:r>
            <a:r>
              <a:rPr lang="zh-CN" altLang="en-US" dirty="0"/>
              <a:t> 和 </a:t>
            </a:r>
            <a:r>
              <a:rPr lang="en-US" altLang="zh-CN" dirty="0"/>
              <a:t>clip</a:t>
            </a:r>
            <a:r>
              <a:rPr lang="zh-CN" altLang="en-US" dirty="0"/>
              <a:t> 的预训练参数。因此架设非常容易。</a:t>
            </a:r>
            <a:endParaRPr lang="en-US" altLang="zh-CN" dirty="0"/>
          </a:p>
          <a:p>
            <a:r>
              <a:rPr lang="zh-CN" altLang="en-US" dirty="0"/>
              <a:t>模型的损失函数如图中所示，分为三个部分，第一个是 </a:t>
            </a:r>
            <a:r>
              <a:rPr lang="en-US" altLang="zh-CN" dirty="0"/>
              <a:t>CLIP</a:t>
            </a:r>
            <a:r>
              <a:rPr lang="zh-CN" altLang="en-US" dirty="0"/>
              <a:t> 计算的相似度，</a:t>
            </a:r>
            <a:endParaRPr lang="en-US" altLang="zh-CN" dirty="0"/>
          </a:p>
          <a:p>
            <a:r>
              <a:rPr lang="zh-CN" altLang="en-US" dirty="0"/>
              <a:t>第二个是 </a:t>
            </a:r>
            <a:r>
              <a:rPr lang="en-US" altLang="zh-CN" dirty="0"/>
              <a:t>L2</a:t>
            </a:r>
            <a:r>
              <a:rPr lang="zh-CN" altLang="en-US" dirty="0"/>
              <a:t> 正则，保证新的隐状态在旧的隐状态附近，使得图片不会有较大的修改。</a:t>
            </a:r>
            <a:endParaRPr lang="en-US" altLang="zh-CN" dirty="0"/>
          </a:p>
          <a:p>
            <a:r>
              <a:rPr lang="zh-CN" altLang="en-US" dirty="0"/>
              <a:t>第三个部分是 </a:t>
            </a:r>
            <a:r>
              <a:rPr lang="en-US" altLang="zh-CN" dirty="0" err="1"/>
              <a:t>ArcFace</a:t>
            </a:r>
            <a:r>
              <a:rPr lang="zh-CN" altLang="en-US" dirty="0"/>
              <a:t> </a:t>
            </a:r>
            <a:r>
              <a:rPr lang="en-US" altLang="zh-CN" dirty="0"/>
              <a:t>Network</a:t>
            </a:r>
            <a:r>
              <a:rPr lang="zh-CN" altLang="en-US" dirty="0"/>
              <a:t>，可以提取图像中的人脸特征，计算与原始图像人脸特征的差异。</a:t>
            </a:r>
            <a:endParaRPr lang="en-US" altLang="zh-CN" dirty="0"/>
          </a:p>
          <a:p>
            <a:r>
              <a:rPr lang="zh-CN" altLang="en-US" dirty="0"/>
              <a:t>三者通过加权求和优化待求的隐状态 </a:t>
            </a:r>
            <a:r>
              <a:rPr lang="en-US" altLang="zh-CN" dirty="0"/>
              <a:t>w</a:t>
            </a:r>
            <a:r>
              <a:rPr lang="zh-CN" altLang="en-US" dirty="0"/>
              <a:t>， 即是 </a:t>
            </a:r>
            <a:r>
              <a:rPr lang="en-US" altLang="zh-CN" dirty="0" err="1"/>
              <a:t>Stylegan</a:t>
            </a:r>
            <a:r>
              <a:rPr lang="zh-CN" altLang="en-US"/>
              <a:t> 的做法。</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a:extLst>
              <a:ext uri="{FF2B5EF4-FFF2-40B4-BE49-F238E27FC236}">
                <a16:creationId xmlns:a16="http://schemas.microsoft.com/office/drawing/2014/main" id="{9E99442C-717A-D5DE-F7DF-5ADA828ADB2B}"/>
              </a:ext>
            </a:extLst>
          </p:cNvPr>
          <p:cNvSpPr>
            <a:spLocks noGrp="1" noRot="1" noChangeArrowheads="1"/>
          </p:cNvSpPr>
          <p:nvPr>
            <p:ph type="sldImg" idx="4294967295"/>
          </p:nvPr>
        </p:nvSpPr>
        <p:spPr>
          <a:ln>
            <a:miter lim="800000"/>
          </a:ln>
        </p:spPr>
      </p:sp>
      <p:sp>
        <p:nvSpPr>
          <p:cNvPr id="56322" name="文本占位符 2">
            <a:extLst>
              <a:ext uri="{FF2B5EF4-FFF2-40B4-BE49-F238E27FC236}">
                <a16:creationId xmlns:a16="http://schemas.microsoft.com/office/drawing/2014/main" id="{1C9CDFED-CEEB-653E-701D-5B8993BD6456}"/>
              </a:ext>
            </a:extLst>
          </p:cNvPr>
          <p:cNvSpPr>
            <a:spLocks noGrp="1" noChangeArrowheads="1"/>
          </p:cNvSpPr>
          <p:nvPr>
            <p:ph type="body" idx="4294967295"/>
          </p:nvPr>
        </p:nvSpPr>
        <p:spPr/>
        <p:txBody>
          <a:bodyPr/>
          <a:lstStyle/>
          <a:p>
            <a:r>
              <a:rPr lang="zh-CN" altLang="en-US" dirty="0"/>
              <a:t>下面就讲一下怎么用</a:t>
            </a:r>
            <a:r>
              <a:rPr lang="en" altLang="zh-CN" dirty="0" err="1"/>
              <a:t>styleclip</a:t>
            </a:r>
            <a:r>
              <a:rPr lang="zh-CN" altLang="en-US" dirty="0"/>
              <a:t>来解决我们这个人脸编辑的任务。</a:t>
            </a:r>
            <a:endParaRPr lang="en-US" altLang="zh-CN" dirty="0"/>
          </a:p>
          <a:p>
            <a:endParaRPr lang="en-US" altLang="zh-CN" dirty="0"/>
          </a:p>
          <a:p>
            <a:r>
              <a:rPr lang="zh-CN" altLang="en-US" dirty="0"/>
              <a:t>由于作者已经提供了公开的代码库，我们第一时间也对其进行了尝试。代码库的流水线可以提供一个随机生成人脸图片，并根据使用者提供的文本描述对人脸进行编辑，生成对应的图像。</a:t>
            </a:r>
            <a:endParaRPr lang="en-US" altLang="zh-CN" dirty="0"/>
          </a:p>
          <a:p>
            <a:endParaRPr lang="en-US" altLang="zh-CN" dirty="0"/>
          </a:p>
          <a:p>
            <a:r>
              <a:rPr lang="zh-CN" altLang="en-US" dirty="0"/>
              <a:t>如上图所示，这些即是使用代码库默认参数，在不同的文本描述下，生成的各种随机图片以及对应的人脸编辑图。</a:t>
            </a:r>
            <a:endParaRPr lang="en-US" altLang="zh-CN" dirty="0"/>
          </a:p>
          <a:p>
            <a:endParaRPr lang="en-US" altLang="zh-CN" dirty="0"/>
          </a:p>
          <a:p>
            <a:r>
              <a:rPr lang="zh-CN" altLang="en-US" dirty="0"/>
              <a:t>可以看到，这些图像的编辑结果都能够符合了给定的文本描述。</a:t>
            </a:r>
            <a:endParaRPr lang="en-US" altLang="zh-CN" dirty="0"/>
          </a:p>
          <a:p>
            <a:r>
              <a:rPr lang="zh-CN" altLang="en-US" dirty="0"/>
              <a:t>对于一些简单的需求，如加上眼镜，模型可以很自然的给第一张图的人物添加上眼镜，并且由于图像从隐状态直接生成得到，没有生硬的 </a:t>
            </a:r>
            <a:r>
              <a:rPr lang="en-US" altLang="zh-CN" dirty="0"/>
              <a:t>PS</a:t>
            </a:r>
            <a:r>
              <a:rPr lang="zh-CN" altLang="en-US" dirty="0"/>
              <a:t> 痕迹。</a:t>
            </a:r>
            <a:endParaRPr lang="en-US" altLang="zh-CN" dirty="0"/>
          </a:p>
          <a:p>
            <a:r>
              <a:rPr lang="zh-CN" altLang="en-US" dirty="0"/>
              <a:t>对于复杂的需求，模型也能理解对应的需求，如最后一张图需要对人物上妆，模型也能自动的进行美白，打眼影，说明其能理解“上妆”所对应的具体含义。</a:t>
            </a:r>
            <a:endParaRPr lang="en-US" altLang="zh-CN" dirty="0"/>
          </a:p>
          <a:p>
            <a:endParaRPr lang="en-US" altLang="zh-CN" dirty="0"/>
          </a:p>
          <a:p>
            <a:r>
              <a:rPr lang="zh-CN" altLang="en-US" dirty="0"/>
              <a:t>虽然如此，我们也可以注意到，有些图片的质量不如人意。</a:t>
            </a:r>
            <a:endParaRPr lang="en-US" altLang="zh-CN" dirty="0"/>
          </a:p>
          <a:p>
            <a:r>
              <a:rPr lang="zh-CN" altLang="en-US" dirty="0"/>
              <a:t>例如第二张图片将男性图片修改为女性后，还顺带修改了肤色，发色，衣服颜色，人物背景，且生成后的人物肤色不均，质感很差。</a:t>
            </a:r>
            <a:endParaRPr lang="en-US" altLang="zh-CN" dirty="0"/>
          </a:p>
          <a:p>
            <a:r>
              <a:rPr lang="zh-CN" altLang="en-US" dirty="0"/>
              <a:t>第三张图片也很明显，将小女孩修改为成年女性后，虽然可以预料到五官会发生较大的变动，但对皮肤的上色就变得非常不均。</a:t>
            </a:r>
            <a:endParaRPr lang="en-US" altLang="zh-CN" dirty="0"/>
          </a:p>
          <a:p>
            <a:r>
              <a:rPr lang="zh-CN" altLang="en-US" dirty="0"/>
              <a:t>这些就需要对模型的参数进行更深的分析。</a:t>
            </a:r>
            <a:endParaRPr lang="en-US" altLang="zh-CN" dirty="0"/>
          </a:p>
          <a:p>
            <a:endParaRPr lang="en-US" altLang="zh-CN" dirty="0"/>
          </a:p>
          <a:p>
            <a:r>
              <a:rPr lang="zh-CN" altLang="en-US" dirty="0"/>
              <a:t>但在首先，公开代码库中不能选择固定的图片进行编辑的流水线，是完全不能进行后续定量对比实验的。因此我们也对代码库进行了改造，将 </a:t>
            </a:r>
            <a:r>
              <a:rPr lang="en-US" altLang="zh-CN" dirty="0"/>
              <a:t>style</a:t>
            </a:r>
            <a:r>
              <a:rPr lang="zh-CN" altLang="en-US" dirty="0"/>
              <a:t> </a:t>
            </a:r>
            <a:r>
              <a:rPr lang="en-US" altLang="zh-CN" dirty="0" err="1"/>
              <a:t>gan</a:t>
            </a:r>
            <a:r>
              <a:rPr lang="zh-CN" altLang="en-US" dirty="0"/>
              <a:t> 的 </a:t>
            </a:r>
            <a:r>
              <a:rPr lang="en-US" altLang="zh-CN" dirty="0"/>
              <a:t>encoder</a:t>
            </a:r>
            <a:r>
              <a:rPr lang="zh-CN" altLang="en-US" dirty="0"/>
              <a:t> 接入流水线。</a:t>
            </a:r>
            <a:endParaRPr lang="en-US" altLang="zh-CN"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在改造好代码库之后，现在的模型已经可以对指定的图片和文本生成对应生成后的编辑图片了。</a:t>
            </a:r>
            <a:endParaRPr kumimoji="1" lang="en-US" altLang="zh-CN" dirty="0"/>
          </a:p>
          <a:p>
            <a:endParaRPr kumimoji="1" lang="en-US" altLang="zh-CN" dirty="0"/>
          </a:p>
          <a:p>
            <a:r>
              <a:rPr kumimoji="1" lang="zh-CN" altLang="en-US" dirty="0"/>
              <a:t>实验中的基础参数还是使用了论文中提供的默认值，也就是 </a:t>
            </a:r>
            <a:r>
              <a:rPr kumimoji="1" lang="en-US" altLang="zh-CN" dirty="0"/>
              <a:t>L2</a:t>
            </a:r>
            <a:r>
              <a:rPr kumimoji="1" lang="zh-CN" altLang="en-US" dirty="0"/>
              <a:t>正则项权重 设定为 </a:t>
            </a:r>
            <a:r>
              <a:rPr kumimoji="1" lang="en-US" altLang="zh-CN" dirty="0"/>
              <a:t>0.008</a:t>
            </a:r>
            <a:r>
              <a:rPr kumimoji="1" lang="zh-CN" altLang="en-US" dirty="0"/>
              <a:t>。</a:t>
            </a:r>
            <a:r>
              <a:rPr kumimoji="1" lang="en-US" altLang="zh-CN" dirty="0" err="1"/>
              <a:t>IDLoss</a:t>
            </a:r>
            <a:r>
              <a:rPr kumimoji="1" lang="zh-CN" altLang="en-US" dirty="0"/>
              <a:t> 的权重默认不使用，设置成 </a:t>
            </a:r>
            <a:r>
              <a:rPr kumimoji="1" lang="en-US" altLang="zh-CN" dirty="0"/>
              <a:t>0</a:t>
            </a:r>
            <a:r>
              <a:rPr kumimoji="1" lang="zh-CN" altLang="en-US" dirty="0"/>
              <a:t>。学习率 </a:t>
            </a:r>
            <a:r>
              <a:rPr kumimoji="1" lang="en-US" altLang="zh-CN" dirty="0"/>
              <a:t>learning</a:t>
            </a:r>
            <a:r>
              <a:rPr kumimoji="1" lang="zh-CN" altLang="en-US" dirty="0"/>
              <a:t> </a:t>
            </a:r>
            <a:r>
              <a:rPr kumimoji="1" lang="en-US" altLang="zh-CN" dirty="0"/>
              <a:t>rate</a:t>
            </a:r>
            <a:r>
              <a:rPr kumimoji="1" lang="zh-CN" altLang="en-US" dirty="0"/>
              <a:t> 设置为 </a:t>
            </a:r>
            <a:r>
              <a:rPr kumimoji="1" lang="en-US" altLang="zh-CN" dirty="0"/>
              <a:t>0.1</a:t>
            </a:r>
            <a:r>
              <a:rPr kumimoji="1" lang="zh-CN" altLang="en-US" dirty="0"/>
              <a:t>。</a:t>
            </a:r>
            <a:endParaRPr kumimoji="1" lang="en-US" altLang="zh-CN" dirty="0"/>
          </a:p>
          <a:p>
            <a:r>
              <a:rPr kumimoji="1" lang="zh-CN" altLang="en-US" dirty="0"/>
              <a:t>为了避免过多的人工干预，我们直接选择训练 </a:t>
            </a:r>
            <a:r>
              <a:rPr kumimoji="1" lang="en-US" altLang="zh-CN" dirty="0"/>
              <a:t>300</a:t>
            </a:r>
            <a:r>
              <a:rPr kumimoji="1" lang="zh-CN" altLang="en-US" dirty="0"/>
              <a:t> 个 </a:t>
            </a:r>
            <a:r>
              <a:rPr kumimoji="1" lang="en-US" altLang="zh-CN" dirty="0"/>
              <a:t>epoch</a:t>
            </a:r>
            <a:r>
              <a:rPr kumimoji="1" lang="zh-CN" altLang="en-US" dirty="0"/>
              <a:t> 后最后一张图片作为结果，这通常也对应了稳定后的最低 </a:t>
            </a:r>
            <a:r>
              <a:rPr kumimoji="1" lang="en-US" altLang="zh-CN" dirty="0"/>
              <a:t>loss</a:t>
            </a:r>
            <a:r>
              <a:rPr kumimoji="1" lang="zh-CN" altLang="en-US" dirty="0"/>
              <a:t>。</a:t>
            </a:r>
            <a:endParaRPr kumimoji="1" lang="en-US" altLang="zh-CN" dirty="0"/>
          </a:p>
          <a:p>
            <a:endParaRPr kumimoji="1"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dirty="0"/>
              <a:t>我们在实验中使用了如图所示的五张图片，第一版实验包含了如下三种简单操作，开心，伤心，添加刘海。</a:t>
            </a:r>
            <a:endParaRPr kumimoji="1" lang="en-US" altLang="zh-CN" dirty="0"/>
          </a:p>
          <a:p>
            <a:endParaRPr kumimoji="1" lang="en-US" altLang="zh-CN" dirty="0"/>
          </a:p>
          <a:p>
            <a:r>
              <a:rPr kumimoji="1" lang="zh-CN" altLang="en-US" dirty="0"/>
              <a:t>可以观察到，对于和面部表情直接相关的 开心，伤心 的图像编辑，所有图片的效果都比较好，我们可以从图中明显的看到情绪变化。</a:t>
            </a:r>
            <a:endParaRPr kumimoji="1" lang="en-US" altLang="zh-CN" dirty="0"/>
          </a:p>
          <a:p>
            <a:r>
              <a:rPr kumimoji="1" lang="zh-CN" altLang="en-US" dirty="0"/>
              <a:t>开心对应的第一张图的小孩直接笑的张开嘴巴，第二张图则以微笑的形式呈现，其他三张图就是咧开嘴巴的微笑。</a:t>
            </a:r>
            <a:endParaRPr kumimoji="1" lang="en-US" altLang="zh-CN" dirty="0"/>
          </a:p>
          <a:p>
            <a:r>
              <a:rPr kumimoji="1" lang="zh-CN" altLang="en-US" dirty="0"/>
              <a:t>而伤心对应的编辑后的图片，都呈现一个嘴角耷拉，面色凝重的表情，也符合我们提供的文字描述。</a:t>
            </a:r>
            <a:endParaRPr kumimoji="1" lang="en-US" altLang="zh-CN" dirty="0"/>
          </a:p>
          <a:p>
            <a:r>
              <a:rPr kumimoji="1" lang="zh-CN" altLang="en-US" dirty="0"/>
              <a:t>最后一个添加刘海的操作，在不同图片上效果有所不同，前三张图都在额头增加了明显的头发。</a:t>
            </a:r>
            <a:endParaRPr kumimoji="1" lang="en-US" altLang="zh-CN" dirty="0"/>
          </a:p>
          <a:p>
            <a:r>
              <a:rPr kumimoji="1" lang="zh-CN" altLang="en-US" dirty="0"/>
              <a:t>倒数第二张图则只在额头附近增加了少许头发，并没有形成我们认知中的刘海。最后一张图一开始额头就有较厚的头发，模型也仅仅是将这部分头发变厚。</a:t>
            </a:r>
            <a:endParaRPr kumimoji="1" lang="en-US" altLang="zh-CN" dirty="0"/>
          </a:p>
          <a:p>
            <a:r>
              <a:rPr kumimoji="1" lang="zh-CN" altLang="en-US" dirty="0"/>
              <a:t>我们也尝试过对后两张图进行一些参数搜索，但并没有得到什么收益。</a:t>
            </a:r>
            <a:endParaRPr kumimoji="1" lang="en-US" altLang="zh-CN" dirty="0"/>
          </a:p>
          <a:p>
            <a:r>
              <a:rPr kumimoji="1" lang="zh-CN" altLang="en-US" dirty="0"/>
              <a:t>可以想到，模型对刘海这个概念的理解，是 额头附近有一片较多的头发，而刘海的具体形状，则学的并不是很好。</a:t>
            </a: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9</a:t>
            </a:fld>
            <a:endParaRPr kumimoji="1" lang="zh-CN" altLang="en-US"/>
          </a:p>
        </p:txBody>
      </p:sp>
    </p:spTree>
    <p:extLst>
      <p:ext uri="{BB962C8B-B14F-4D97-AF65-F5344CB8AC3E}">
        <p14:creationId xmlns:p14="http://schemas.microsoft.com/office/powerpoint/2010/main" val="293288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我们第二版的实验中包含了一些较难的操作。进行这版实验的原因，是在之前尝试瘦脸操作时，使用默认参数在所有图像上几乎都看不到图像变化。</a:t>
            </a:r>
            <a:endParaRPr kumimoji="1" lang="en-US" altLang="zh-CN" dirty="0"/>
          </a:p>
          <a:p>
            <a:pPr marL="228600" indent="-228600">
              <a:buAutoNum type="arabicPeriod"/>
            </a:pPr>
            <a:r>
              <a:rPr kumimoji="1" lang="zh-CN" altLang="en-US" dirty="0"/>
              <a:t>可以猜想是由于</a:t>
            </a:r>
            <a:r>
              <a:rPr kumimoji="1" lang="en-US" altLang="zh-CN" dirty="0"/>
              <a:t>L2</a:t>
            </a:r>
            <a:r>
              <a:rPr kumimoji="1" lang="zh-CN" altLang="en-US" dirty="0"/>
              <a:t>正则项控制了模型能改变的信息量，模型找不到一个较好的解。因此我们放宽这个</a:t>
            </a:r>
            <a:r>
              <a:rPr kumimoji="1" lang="en-US" altLang="zh-CN" dirty="0"/>
              <a:t>L2</a:t>
            </a:r>
            <a:r>
              <a:rPr kumimoji="1" lang="zh-CN" altLang="en-US" dirty="0"/>
              <a:t>正则项的权重，从</a:t>
            </a:r>
            <a:r>
              <a:rPr kumimoji="1" lang="en-US" altLang="zh-CN" dirty="0"/>
              <a:t>0.008</a:t>
            </a:r>
            <a:r>
              <a:rPr kumimoji="1" lang="zh-CN" altLang="en-US" dirty="0"/>
              <a:t>降低到</a:t>
            </a:r>
            <a:r>
              <a:rPr kumimoji="1" lang="en-US" altLang="zh-CN" dirty="0"/>
              <a:t>0.006</a:t>
            </a:r>
            <a:r>
              <a:rPr kumimoji="1" lang="zh-CN" altLang="en-US" dirty="0"/>
              <a:t>，此时瘦脸就可以开始发挥作用。</a:t>
            </a:r>
            <a:endParaRPr kumimoji="1" lang="en-US" altLang="zh-CN" dirty="0"/>
          </a:p>
          <a:p>
            <a:pPr marL="228600" indent="-228600">
              <a:buAutoNum type="arabicPeriod"/>
            </a:pPr>
            <a:r>
              <a:rPr kumimoji="1" lang="zh-CN" altLang="en-US" dirty="0"/>
              <a:t>虽然不是很明显，但仔细对比脸型和宽度，可以确认到瘦脸生效。</a:t>
            </a: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在放宽正则项的权重后，我们可以尝试一些更难的操作。比如第三行就将五张图片尝试变为迪士尼的艾莎公主。</a:t>
            </a:r>
            <a:endParaRPr kumimoji="1" lang="en-US" altLang="zh-CN" dirty="0"/>
          </a:p>
          <a:p>
            <a:pPr marL="228600" indent="-228600">
              <a:buAutoNum type="arabicPeriod"/>
            </a:pPr>
            <a:r>
              <a:rPr kumimoji="1" lang="zh-CN" altLang="en-US" dirty="0"/>
              <a:t>这是一个比较复杂的操作，首先文字描述没有提供任何和具体操作相关的信息，</a:t>
            </a:r>
            <a:endParaRPr kumimoji="1" lang="en-US" altLang="zh-CN" dirty="0"/>
          </a:p>
          <a:p>
            <a:pPr marL="228600" indent="-228600">
              <a:buAutoNum type="arabicPeriod"/>
            </a:pPr>
            <a:r>
              <a:rPr kumimoji="1" lang="zh-CN" altLang="en-US" dirty="0"/>
              <a:t>其次，艾莎公主又包含了多种不同修改角度，比如西方成年女性，蓝眼金发，水蓝色服装，等等特征。</a:t>
            </a:r>
            <a:endParaRPr kumimoji="1" lang="en-US" altLang="zh-CN" dirty="0"/>
          </a:p>
          <a:p>
            <a:pPr marL="228600" indent="-228600">
              <a:buAutoNum type="arabicPeriod"/>
            </a:pPr>
            <a:r>
              <a:rPr kumimoji="1" lang="zh-CN" altLang="en-US" dirty="0"/>
              <a:t>在将正则项权重放低到 </a:t>
            </a:r>
            <a:r>
              <a:rPr kumimoji="1" lang="en-US" altLang="zh-CN" dirty="0"/>
              <a:t>0.004</a:t>
            </a:r>
            <a:r>
              <a:rPr kumimoji="1" lang="zh-CN" altLang="en-US" dirty="0"/>
              <a:t> 后模型也是能够正常的对图像进行编辑。</a:t>
            </a:r>
            <a:endParaRPr kumimoji="1" lang="en-US" altLang="zh-CN" dirty="0"/>
          </a:p>
          <a:p>
            <a:pPr marL="228600" indent="-228600">
              <a:buAutoNum type="arabicPeriod"/>
            </a:pPr>
            <a:r>
              <a:rPr kumimoji="1" lang="zh-CN" altLang="en-US" dirty="0"/>
              <a:t>虽然两张黑色头发的女性，可能是由于修改发色涉及的内容太多，而保持了原始的发色，但能明显感受到五官向着西方女性的角度靠近，且肤色变得更白。</a:t>
            </a:r>
            <a:endParaRPr kumimoji="1" lang="en-US" altLang="zh-CN" dirty="0"/>
          </a:p>
          <a:p>
            <a:pPr marL="228600" indent="-228600">
              <a:buAutoNum type="arabicPeriod"/>
            </a:pPr>
            <a:r>
              <a:rPr kumimoji="1" lang="zh-CN" altLang="en-US" dirty="0"/>
              <a:t>尤其是第</a:t>
            </a:r>
            <a:r>
              <a:rPr kumimoji="1" lang="en-US" altLang="zh-CN" dirty="0"/>
              <a:t>4</a:t>
            </a:r>
            <a:r>
              <a:rPr kumimoji="1" lang="zh-CN" altLang="en-US" dirty="0"/>
              <a:t>张图片，不仅是头发完全变成了金色，眼睛对应上了妆，衣物也被识别并修改成了蓝色。模型进行的自动修改相当之多。</a:t>
            </a: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最后的操作为将人物变为老年女性。由于年轻女性和老年女性在面部特征上相差较大，因此权重被放的更宽，降低到 </a:t>
            </a:r>
            <a:r>
              <a:rPr kumimoji="1" lang="en-US" altLang="zh-CN" dirty="0"/>
              <a:t>0.002</a:t>
            </a:r>
            <a:r>
              <a:rPr kumimoji="1" lang="zh-CN" altLang="en-US" dirty="0"/>
              <a:t> 之后，也能正确的产生效益。</a:t>
            </a:r>
            <a:endParaRPr kumimoji="1" lang="en-US" altLang="zh-CN" dirty="0"/>
          </a:p>
          <a:p>
            <a:pPr marL="228600"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3504C9EC-57F1-C244-8E07-D45848A5C585}" type="slidenum">
              <a:rPr kumimoji="1" lang="zh-CN" altLang="en-US" smtClean="0"/>
              <a:t>10</a:t>
            </a:fld>
            <a:endParaRPr kumimoji="1" lang="zh-CN" altLang="en-US"/>
          </a:p>
        </p:txBody>
      </p:sp>
    </p:spTree>
    <p:extLst>
      <p:ext uri="{BB962C8B-B14F-4D97-AF65-F5344CB8AC3E}">
        <p14:creationId xmlns:p14="http://schemas.microsoft.com/office/powerpoint/2010/main" val="57807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Master" Target="../slideMasters/slideMaster2.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2.xml"/><Relationship Id="rId4" Type="http://schemas.openxmlformats.org/officeDocument/2006/relationships/tags" Target="../tags/tag2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Master" Target="../slideMasters/slideMaster2.xml"/><Relationship Id="rId4" Type="http://schemas.openxmlformats.org/officeDocument/2006/relationships/tags" Target="../tags/tag5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Master" Target="../slideMasters/slideMaster2.xml"/><Relationship Id="rId5" Type="http://schemas.openxmlformats.org/officeDocument/2006/relationships/tags" Target="../tags/tag76.xml"/><Relationship Id="rId4" Type="http://schemas.openxmlformats.org/officeDocument/2006/relationships/tags" Target="../tags/tag75.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2.xml"/><Relationship Id="rId4" Type="http://schemas.openxmlformats.org/officeDocument/2006/relationships/tags" Target="../tags/tag80.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slideMaster" Target="../slideMasters/slideMaster3.xml"/><Relationship Id="rId5" Type="http://schemas.openxmlformats.org/officeDocument/2006/relationships/tags" Target="../tags/tag95.xml"/><Relationship Id="rId10" Type="http://schemas.openxmlformats.org/officeDocument/2006/relationships/tags" Target="../tags/tag100.xml"/><Relationship Id="rId4" Type="http://schemas.openxmlformats.org/officeDocument/2006/relationships/tags" Target="../tags/tag94.xml"/><Relationship Id="rId9" Type="http://schemas.openxmlformats.org/officeDocument/2006/relationships/tags" Target="../tags/tag99.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Master" Target="../slideMasters/slideMaster3.xml"/><Relationship Id="rId4" Type="http://schemas.openxmlformats.org/officeDocument/2006/relationships/tags" Target="../tags/tag107.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slideMaster" Target="../slideMasters/slideMaster3.xml"/><Relationship Id="rId4" Type="http://schemas.openxmlformats.org/officeDocument/2006/relationships/tags" Target="../tags/tag142.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slideMaster" Target="../slideMasters/slideMaster3.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slideMaster" Target="../slideMasters/slideMaster3.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Master" Target="../slideMasters/slideMaster3.xml"/><Relationship Id="rId5" Type="http://schemas.openxmlformats.org/officeDocument/2006/relationships/tags" Target="../tags/tag159.xml"/><Relationship Id="rId4" Type="http://schemas.openxmlformats.org/officeDocument/2006/relationships/tags" Target="../tags/tag158.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3.xml"/><Relationship Id="rId4" Type="http://schemas.openxmlformats.org/officeDocument/2006/relationships/tags" Target="../tags/tag163.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slideMaster" Target="../slideMasters/slideMaster3.xml"/><Relationship Id="rId4" Type="http://schemas.openxmlformats.org/officeDocument/2006/relationships/tags" Target="../tags/tag16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a:extLst>
              <a:ext uri="{FF2B5EF4-FFF2-40B4-BE49-F238E27FC236}">
                <a16:creationId xmlns:a16="http://schemas.microsoft.com/office/drawing/2014/main" id="{DA95E7B8-5F62-A465-37F0-7F38339DEBDD}"/>
              </a:ext>
            </a:extLst>
          </p:cNvPr>
          <p:cNvSpPr>
            <a:spLocks noGrp="1"/>
          </p:cNvSpPr>
          <p:nvPr>
            <p:ph type="dt" sz="half" idx="10"/>
          </p:nvPr>
        </p:nvSpPr>
        <p:spPr>
          <a:ln/>
        </p:spPr>
        <p:txBody>
          <a:bodyPr/>
          <a:lstStyle>
            <a:lvl1pPr>
              <a:defRPr/>
            </a:lvl1pPr>
          </a:lstStyle>
          <a:p>
            <a:endParaRPr lang="zh-CN" altLang="en-US"/>
          </a:p>
        </p:txBody>
      </p:sp>
      <p:sp>
        <p:nvSpPr>
          <p:cNvPr id="5" name="页脚占位符 1028">
            <a:extLst>
              <a:ext uri="{FF2B5EF4-FFF2-40B4-BE49-F238E27FC236}">
                <a16:creationId xmlns:a16="http://schemas.microsoft.com/office/drawing/2014/main" id="{22AE3876-DD0D-9034-FA67-407A0E7A389B}"/>
              </a:ext>
            </a:extLst>
          </p:cNvPr>
          <p:cNvSpPr>
            <a:spLocks noGrp="1"/>
          </p:cNvSpPr>
          <p:nvPr>
            <p:ph type="ftr" sz="quarter" idx="11"/>
          </p:nvPr>
        </p:nvSpPr>
        <p:spPr>
          <a:ln/>
        </p:spPr>
        <p:txBody>
          <a:bodyPr/>
          <a:lstStyle>
            <a:lvl1pPr>
              <a:defRPr/>
            </a:lvl1pPr>
          </a:lstStyle>
          <a:p>
            <a:endParaRPr lang="zh-CN" altLang="en-US"/>
          </a:p>
        </p:txBody>
      </p:sp>
      <p:sp>
        <p:nvSpPr>
          <p:cNvPr id="6" name="灯片编号占位符 1029">
            <a:extLst>
              <a:ext uri="{FF2B5EF4-FFF2-40B4-BE49-F238E27FC236}">
                <a16:creationId xmlns:a16="http://schemas.microsoft.com/office/drawing/2014/main" id="{EA7B839A-E7DF-3734-8F09-C337042E2359}"/>
              </a:ext>
            </a:extLst>
          </p:cNvPr>
          <p:cNvSpPr>
            <a:spLocks noGrp="1"/>
          </p:cNvSpPr>
          <p:nvPr>
            <p:ph type="sldNum" sz="quarter" idx="12"/>
          </p:nvPr>
        </p:nvSpPr>
        <p:spPr>
          <a:ln/>
        </p:spPr>
        <p:txBody>
          <a:bodyPr/>
          <a:lstStyle>
            <a:lvl1pPr>
              <a:defRPr/>
            </a:lvl1pPr>
          </a:lstStyle>
          <a:p>
            <a:fld id="{037FEAE5-7C88-994E-8A5B-15823E93FC18}" type="slidenum">
              <a:rPr lang="zh-CN" altLang="en-US"/>
              <a:pPr/>
              <a:t>‹#›</a:t>
            </a:fld>
            <a:endParaRPr lang="zh-CN" altLang="en-US"/>
          </a:p>
        </p:txBody>
      </p:sp>
    </p:spTree>
    <p:extLst>
      <p:ext uri="{BB962C8B-B14F-4D97-AF65-F5344CB8AC3E}">
        <p14:creationId xmlns:p14="http://schemas.microsoft.com/office/powerpoint/2010/main" val="235909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636AAC1F-FFCF-8EC0-B65F-3AA52F93358B}"/>
              </a:ext>
            </a:extLst>
          </p:cNvPr>
          <p:cNvSpPr>
            <a:spLocks noGrp="1"/>
          </p:cNvSpPr>
          <p:nvPr>
            <p:ph type="dt" sz="half" idx="10"/>
          </p:nvPr>
        </p:nvSpPr>
        <p:spPr>
          <a:ln/>
        </p:spPr>
        <p:txBody>
          <a:bodyPr/>
          <a:lstStyle>
            <a:lvl1pPr>
              <a:defRPr/>
            </a:lvl1pPr>
          </a:lstStyle>
          <a:p>
            <a:endParaRPr lang="zh-CN" altLang="en-US"/>
          </a:p>
        </p:txBody>
      </p:sp>
      <p:sp>
        <p:nvSpPr>
          <p:cNvPr id="5" name="页脚占位符 1028">
            <a:extLst>
              <a:ext uri="{FF2B5EF4-FFF2-40B4-BE49-F238E27FC236}">
                <a16:creationId xmlns:a16="http://schemas.microsoft.com/office/drawing/2014/main" id="{319A3AE8-B3A9-78A7-3214-344E4E0D26D5}"/>
              </a:ext>
            </a:extLst>
          </p:cNvPr>
          <p:cNvSpPr>
            <a:spLocks noGrp="1"/>
          </p:cNvSpPr>
          <p:nvPr>
            <p:ph type="ftr" sz="quarter" idx="11"/>
          </p:nvPr>
        </p:nvSpPr>
        <p:spPr>
          <a:ln/>
        </p:spPr>
        <p:txBody>
          <a:bodyPr/>
          <a:lstStyle>
            <a:lvl1pPr>
              <a:defRPr/>
            </a:lvl1pPr>
          </a:lstStyle>
          <a:p>
            <a:endParaRPr lang="zh-CN" altLang="en-US"/>
          </a:p>
        </p:txBody>
      </p:sp>
      <p:sp>
        <p:nvSpPr>
          <p:cNvPr id="6" name="灯片编号占位符 1029">
            <a:extLst>
              <a:ext uri="{FF2B5EF4-FFF2-40B4-BE49-F238E27FC236}">
                <a16:creationId xmlns:a16="http://schemas.microsoft.com/office/drawing/2014/main" id="{66D92043-6DBE-D9CB-6359-3212D83B7F8E}"/>
              </a:ext>
            </a:extLst>
          </p:cNvPr>
          <p:cNvSpPr>
            <a:spLocks noGrp="1"/>
          </p:cNvSpPr>
          <p:nvPr>
            <p:ph type="sldNum" sz="quarter" idx="12"/>
          </p:nvPr>
        </p:nvSpPr>
        <p:spPr>
          <a:ln/>
        </p:spPr>
        <p:txBody>
          <a:bodyPr/>
          <a:lstStyle>
            <a:lvl1pPr>
              <a:defRPr/>
            </a:lvl1pPr>
          </a:lstStyle>
          <a:p>
            <a:fld id="{F5C16791-6372-2848-8AC6-D68B1912ADC4}" type="slidenum">
              <a:rPr lang="zh-CN" altLang="en-US"/>
              <a:pPr/>
              <a:t>‹#›</a:t>
            </a:fld>
            <a:endParaRPr lang="zh-CN" altLang="en-US"/>
          </a:p>
        </p:txBody>
      </p:sp>
    </p:spTree>
    <p:extLst>
      <p:ext uri="{BB962C8B-B14F-4D97-AF65-F5344CB8AC3E}">
        <p14:creationId xmlns:p14="http://schemas.microsoft.com/office/powerpoint/2010/main" val="85190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51419425-0C21-6271-1905-D13C1BBBCA0A}"/>
              </a:ext>
            </a:extLst>
          </p:cNvPr>
          <p:cNvSpPr>
            <a:spLocks noGrp="1"/>
          </p:cNvSpPr>
          <p:nvPr>
            <p:ph type="dt" sz="half" idx="10"/>
          </p:nvPr>
        </p:nvSpPr>
        <p:spPr>
          <a:ln/>
        </p:spPr>
        <p:txBody>
          <a:bodyPr/>
          <a:lstStyle>
            <a:lvl1pPr>
              <a:defRPr/>
            </a:lvl1pPr>
          </a:lstStyle>
          <a:p>
            <a:endParaRPr lang="zh-CN" altLang="en-US"/>
          </a:p>
        </p:txBody>
      </p:sp>
      <p:sp>
        <p:nvSpPr>
          <p:cNvPr id="5" name="页脚占位符 1028">
            <a:extLst>
              <a:ext uri="{FF2B5EF4-FFF2-40B4-BE49-F238E27FC236}">
                <a16:creationId xmlns:a16="http://schemas.microsoft.com/office/drawing/2014/main" id="{BDE52339-9189-5914-6580-C1F01417AB93}"/>
              </a:ext>
            </a:extLst>
          </p:cNvPr>
          <p:cNvSpPr>
            <a:spLocks noGrp="1"/>
          </p:cNvSpPr>
          <p:nvPr>
            <p:ph type="ftr" sz="quarter" idx="11"/>
          </p:nvPr>
        </p:nvSpPr>
        <p:spPr>
          <a:ln/>
        </p:spPr>
        <p:txBody>
          <a:bodyPr/>
          <a:lstStyle>
            <a:lvl1pPr>
              <a:defRPr/>
            </a:lvl1pPr>
          </a:lstStyle>
          <a:p>
            <a:endParaRPr lang="zh-CN" altLang="en-US"/>
          </a:p>
        </p:txBody>
      </p:sp>
      <p:sp>
        <p:nvSpPr>
          <p:cNvPr id="6" name="灯片编号占位符 1029">
            <a:extLst>
              <a:ext uri="{FF2B5EF4-FFF2-40B4-BE49-F238E27FC236}">
                <a16:creationId xmlns:a16="http://schemas.microsoft.com/office/drawing/2014/main" id="{E3DC84AF-EC7E-16F7-733A-DD8EBE5CFF51}"/>
              </a:ext>
            </a:extLst>
          </p:cNvPr>
          <p:cNvSpPr>
            <a:spLocks noGrp="1"/>
          </p:cNvSpPr>
          <p:nvPr>
            <p:ph type="sldNum" sz="quarter" idx="12"/>
          </p:nvPr>
        </p:nvSpPr>
        <p:spPr>
          <a:ln/>
        </p:spPr>
        <p:txBody>
          <a:bodyPr/>
          <a:lstStyle>
            <a:lvl1pPr>
              <a:defRPr/>
            </a:lvl1pPr>
          </a:lstStyle>
          <a:p>
            <a:fld id="{8079099F-D6F7-5340-842E-641383D6C140}" type="slidenum">
              <a:rPr lang="zh-CN" altLang="en-US"/>
              <a:pPr/>
              <a:t>‹#›</a:t>
            </a:fld>
            <a:endParaRPr lang="zh-CN" altLang="en-US"/>
          </a:p>
        </p:txBody>
      </p:sp>
    </p:spTree>
    <p:extLst>
      <p:ext uri="{BB962C8B-B14F-4D97-AF65-F5344CB8AC3E}">
        <p14:creationId xmlns:p14="http://schemas.microsoft.com/office/powerpoint/2010/main" val="3878403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矩形 6">
            <a:extLst>
              <a:ext uri="{FF2B5EF4-FFF2-40B4-BE49-F238E27FC236}">
                <a16:creationId xmlns:a16="http://schemas.microsoft.com/office/drawing/2014/main" id="{34522409-B77B-5509-C76A-BAD06C78FAEC}"/>
              </a:ext>
            </a:extLst>
          </p:cNvPr>
          <p:cNvSpPr/>
          <p:nvPr userDrawn="1">
            <p:custDataLst>
              <p:tags r:id="rId1"/>
            </p:custDataLst>
          </p:nvPr>
        </p:nvSpPr>
        <p:spPr>
          <a:xfrm>
            <a:off x="206375" y="812800"/>
            <a:ext cx="8761413" cy="2947988"/>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7" name="任意形状 8">
            <a:extLst>
              <a:ext uri="{FF2B5EF4-FFF2-40B4-BE49-F238E27FC236}">
                <a16:creationId xmlns:a16="http://schemas.microsoft.com/office/drawing/2014/main" id="{8F80A636-0AFA-F832-344F-86C684220B0A}"/>
              </a:ext>
            </a:extLst>
          </p:cNvPr>
          <p:cNvSpPr/>
          <p:nvPr userDrawn="1">
            <p:custDataLst>
              <p:tags r:id="rId2"/>
            </p:custDataLst>
          </p:nvPr>
        </p:nvSpPr>
        <p:spPr>
          <a:xfrm>
            <a:off x="7118350" y="62230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9">
            <a:extLst>
              <a:ext uri="{FF2B5EF4-FFF2-40B4-BE49-F238E27FC236}">
                <a16:creationId xmlns:a16="http://schemas.microsoft.com/office/drawing/2014/main" id="{A3BCCE12-2095-A6FE-F150-933939939840}"/>
              </a:ext>
            </a:extLst>
          </p:cNvPr>
          <p:cNvSpPr/>
          <p:nvPr userDrawn="1">
            <p:custDataLst>
              <p:tags r:id="rId3"/>
            </p:custDataLst>
          </p:nvPr>
        </p:nvSpPr>
        <p:spPr>
          <a:xfrm rot="10800000">
            <a:off x="195263" y="26416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9" name="矩形 8">
            <a:extLst>
              <a:ext uri="{FF2B5EF4-FFF2-40B4-BE49-F238E27FC236}">
                <a16:creationId xmlns:a16="http://schemas.microsoft.com/office/drawing/2014/main" id="{CC652A7C-2EBD-4A54-1724-CDD6CDA47BDA}"/>
              </a:ext>
            </a:extLst>
          </p:cNvPr>
          <p:cNvSpPr/>
          <p:nvPr userDrawn="1">
            <p:custDataLst>
              <p:tags r:id="rId4"/>
            </p:custDataLst>
          </p:nvPr>
        </p:nvSpPr>
        <p:spPr>
          <a:xfrm>
            <a:off x="7104063" y="6264275"/>
            <a:ext cx="13493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0" name="矩形 9">
            <a:extLst>
              <a:ext uri="{FF2B5EF4-FFF2-40B4-BE49-F238E27FC236}">
                <a16:creationId xmlns:a16="http://schemas.microsoft.com/office/drawing/2014/main" id="{08E55E7E-D61C-82C8-052C-AF3ED2786DE6}"/>
              </a:ext>
            </a:extLst>
          </p:cNvPr>
          <p:cNvSpPr/>
          <p:nvPr userDrawn="1">
            <p:custDataLst>
              <p:tags r:id="rId5"/>
            </p:custDataLst>
          </p:nvPr>
        </p:nvSpPr>
        <p:spPr>
          <a:xfrm flipV="1">
            <a:off x="563563" y="6315075"/>
            <a:ext cx="5365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1" name="矩形 10">
            <a:extLst>
              <a:ext uri="{FF2B5EF4-FFF2-40B4-BE49-F238E27FC236}">
                <a16:creationId xmlns:a16="http://schemas.microsoft.com/office/drawing/2014/main" id="{B1183BEE-569D-5697-B5F7-3B150367A1B3}"/>
              </a:ext>
            </a:extLst>
          </p:cNvPr>
          <p:cNvSpPr/>
          <p:nvPr userDrawn="1">
            <p:custDataLst>
              <p:tags r:id="rId6"/>
            </p:custDataLst>
          </p:nvPr>
        </p:nvSpPr>
        <p:spPr>
          <a:xfrm>
            <a:off x="1166813" y="6316663"/>
            <a:ext cx="666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2" name="矩形 11">
            <a:extLst>
              <a:ext uri="{FF2B5EF4-FFF2-40B4-BE49-F238E27FC236}">
                <a16:creationId xmlns:a16="http://schemas.microsoft.com/office/drawing/2014/main" id="{05BE0321-A938-BD16-4C63-68DEE13F9903}"/>
              </a:ext>
            </a:extLst>
          </p:cNvPr>
          <p:cNvSpPr/>
          <p:nvPr userDrawn="1">
            <p:custDataLst>
              <p:tags r:id="rId7"/>
            </p:custDataLst>
          </p:nvPr>
        </p:nvSpPr>
        <p:spPr>
          <a:xfrm>
            <a:off x="1298575" y="6316663"/>
            <a:ext cx="190500"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2" name="标题 1"/>
          <p:cNvSpPr>
            <a:spLocks noGrp="1"/>
          </p:cNvSpPr>
          <p:nvPr>
            <p:ph type="ctrTitle" hasCustomPrompt="1"/>
          </p:nvPr>
        </p:nvSpPr>
        <p:spPr>
          <a:xfrm>
            <a:off x="662733" y="1046220"/>
            <a:ext cx="6858000" cy="1422559"/>
          </a:xfrm>
        </p:spPr>
        <p:txBody>
          <a:bodyPr bIns="0" anchor="b"/>
          <a:lstStyle>
            <a:lvl1pPr algn="l">
              <a:defRPr sz="3715" b="1" spc="600" baseline="0">
                <a:latin typeface="Arial" panose="020B0604020202020204" pitchFamily="34" charset="0"/>
              </a:defRPr>
            </a:lvl1pPr>
          </a:lstStyle>
          <a:p>
            <a:r>
              <a:rPr lang="zh-CN" altLang="en-US" noProof="1"/>
              <a:t>单击此处编辑标题</a:t>
            </a:r>
          </a:p>
        </p:txBody>
      </p:sp>
      <p:sp>
        <p:nvSpPr>
          <p:cNvPr id="3" name="副标题 2"/>
          <p:cNvSpPr>
            <a:spLocks noGrp="1"/>
          </p:cNvSpPr>
          <p:nvPr>
            <p:ph type="subTitle" idx="1" hasCustomPrompt="1"/>
          </p:nvPr>
        </p:nvSpPr>
        <p:spPr>
          <a:xfrm>
            <a:off x="662732" y="3128804"/>
            <a:ext cx="6858000" cy="667703"/>
          </a:xfrm>
        </p:spPr>
        <p:txBody>
          <a:bodyPr tIns="0">
            <a:normAutofit/>
          </a:bodyPr>
          <a:lstStyle>
            <a:lvl1pPr marL="0" indent="0" algn="l" eaLnBrk="1" fontAlgn="auto" latinLnBrk="0" hangingPunct="1">
              <a:lnSpc>
                <a:spcPct val="100000"/>
              </a:lnSpc>
              <a:buNone/>
              <a:defRPr sz="1350" u="none" strike="noStrike" kern="1200" cap="none" spc="200" normalizeH="0" baseline="0">
                <a:solidFill>
                  <a:schemeClr val="tx1">
                    <a:lumMod val="85000"/>
                    <a:lumOff val="15000"/>
                  </a:schemeClr>
                </a:solidFill>
                <a:uFillTx/>
                <a:latin typeface="Arial" panose="020B0604020202020204" pitchFamily="34" charset="0"/>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单击此处编辑副标题</a:t>
            </a:r>
          </a:p>
        </p:txBody>
      </p:sp>
      <p:sp>
        <p:nvSpPr>
          <p:cNvPr id="5" name="文本占位符 4"/>
          <p:cNvSpPr>
            <a:spLocks noGrp="1"/>
          </p:cNvSpPr>
          <p:nvPr>
            <p:ph type="body" sz="quarter" idx="13" hasCustomPrompt="1"/>
          </p:nvPr>
        </p:nvSpPr>
        <p:spPr>
          <a:xfrm>
            <a:off x="662733" y="5122890"/>
            <a:ext cx="2524073" cy="434743"/>
          </a:xfrm>
        </p:spPr>
        <p:txBody>
          <a:bodyPr>
            <a:normAutofit/>
          </a:bodyPr>
          <a:lstStyle>
            <a:lvl1pPr marL="0" indent="0">
              <a:buNone/>
              <a:defRPr sz="1350" baseline="0">
                <a:solidFill>
                  <a:schemeClr val="accent1"/>
                </a:solidFill>
                <a:latin typeface="Arial" panose="020B0604020202020204" pitchFamily="34" charset="0"/>
              </a:defRPr>
            </a:lvl1pPr>
          </a:lstStyle>
          <a:p>
            <a:pPr lvl="0"/>
            <a:r>
              <a:rPr lang="zh-CN" altLang="en-US" noProof="1"/>
              <a:t>编辑文本</a:t>
            </a:r>
          </a:p>
        </p:txBody>
      </p:sp>
      <p:sp>
        <p:nvSpPr>
          <p:cNvPr id="13" name="日期占位符 15">
            <a:extLst>
              <a:ext uri="{FF2B5EF4-FFF2-40B4-BE49-F238E27FC236}">
                <a16:creationId xmlns:a16="http://schemas.microsoft.com/office/drawing/2014/main" id="{22395A31-416D-8101-A279-93869695A0E9}"/>
              </a:ext>
            </a:extLst>
          </p:cNvPr>
          <p:cNvSpPr>
            <a:spLocks noGrp="1"/>
          </p:cNvSpPr>
          <p:nvPr>
            <p:ph type="dt" sz="half" idx="14"/>
            <p:custDataLst>
              <p:tags r:id="rId8"/>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4" name="页脚占位符 16">
            <a:extLst>
              <a:ext uri="{FF2B5EF4-FFF2-40B4-BE49-F238E27FC236}">
                <a16:creationId xmlns:a16="http://schemas.microsoft.com/office/drawing/2014/main" id="{711CE890-3771-20BF-7FC5-8BAE0184C082}"/>
              </a:ext>
            </a:extLst>
          </p:cNvPr>
          <p:cNvSpPr>
            <a:spLocks noGrp="1"/>
          </p:cNvSpPr>
          <p:nvPr>
            <p:ph type="ftr" sz="quarter" idx="15"/>
            <p:custDataLst>
              <p:tags r:id="rId9"/>
            </p:custDataLst>
          </p:nvPr>
        </p:nvSpPr>
        <p:spPr>
          <a:xfrm>
            <a:off x="3087688" y="6389688"/>
            <a:ext cx="2968625" cy="238125"/>
          </a:xfrm>
        </p:spPr>
        <p:txBody>
          <a:bodyPr/>
          <a:lstStyle>
            <a:lvl1pPr>
              <a:defRPr/>
            </a:lvl1pPr>
          </a:lstStyle>
          <a:p>
            <a:endParaRPr lang="zh-CN" altLang="en-US"/>
          </a:p>
        </p:txBody>
      </p:sp>
      <p:sp>
        <p:nvSpPr>
          <p:cNvPr id="15" name="灯片编号占位符 17">
            <a:extLst>
              <a:ext uri="{FF2B5EF4-FFF2-40B4-BE49-F238E27FC236}">
                <a16:creationId xmlns:a16="http://schemas.microsoft.com/office/drawing/2014/main" id="{B45B910F-81AE-C37C-2D70-F910035190AC}"/>
              </a:ext>
            </a:extLst>
          </p:cNvPr>
          <p:cNvSpPr>
            <a:spLocks noGrp="1"/>
          </p:cNvSpPr>
          <p:nvPr>
            <p:ph type="sldNum" sz="quarter" idx="16"/>
            <p:custDataLst>
              <p:tags r:id="rId10"/>
            </p:custDataLst>
          </p:nvPr>
        </p:nvSpPr>
        <p:spPr>
          <a:xfrm>
            <a:off x="6457950" y="6389688"/>
            <a:ext cx="2025650" cy="238125"/>
          </a:xfrm>
        </p:spPr>
        <p:txBody>
          <a:bodyPr/>
          <a:lstStyle>
            <a:lvl1pPr>
              <a:defRPr/>
            </a:lvl1pPr>
          </a:lstStyle>
          <a:p>
            <a:fld id="{19BE0A34-745B-5A4A-833D-EAD395F09CF1}" type="slidenum">
              <a:rPr lang="zh-CN" altLang="en-US"/>
              <a:pPr/>
              <a:t>‹#›</a:t>
            </a:fld>
            <a:endParaRPr lang="zh-CN" altLang="en-US"/>
          </a:p>
        </p:txBody>
      </p:sp>
    </p:spTree>
    <p:extLst>
      <p:ext uri="{BB962C8B-B14F-4D97-AF65-F5344CB8AC3E}">
        <p14:creationId xmlns:p14="http://schemas.microsoft.com/office/powerpoint/2010/main" val="1772322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日期占位符 3">
            <a:extLst>
              <a:ext uri="{FF2B5EF4-FFF2-40B4-BE49-F238E27FC236}">
                <a16:creationId xmlns:a16="http://schemas.microsoft.com/office/drawing/2014/main" id="{A9D1DFFB-DA29-45B4-6891-152A66E34888}"/>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D4E801E8-997F-60B5-AB03-CCBA9746C2C6}"/>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860FA342-8E23-EF2B-0B00-D3FAEF4A16CE}"/>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819CA278-552A-4740-9575-97DEAE017E08}" type="slidenum">
              <a:rPr lang="zh-CN" altLang="en-US"/>
              <a:pPr/>
              <a:t>‹#›</a:t>
            </a:fld>
            <a:endParaRPr lang="zh-CN" altLang="en-US"/>
          </a:p>
        </p:txBody>
      </p:sp>
    </p:spTree>
    <p:extLst>
      <p:ext uri="{BB962C8B-B14F-4D97-AF65-F5344CB8AC3E}">
        <p14:creationId xmlns:p14="http://schemas.microsoft.com/office/powerpoint/2010/main" val="909346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C78C6F-EC3B-3301-F23F-62EC40CB772E}"/>
              </a:ext>
            </a:extLst>
          </p:cNvPr>
          <p:cNvSpPr/>
          <p:nvPr userDrawn="1">
            <p:custDataLst>
              <p:tags r:id="rId1"/>
            </p:custDataLst>
          </p:nvPr>
        </p:nvSpPr>
        <p:spPr>
          <a:xfrm>
            <a:off x="0" y="6473825"/>
            <a:ext cx="9144000" cy="384175"/>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3507581" y="2175010"/>
            <a:ext cx="4682831" cy="691516"/>
          </a:xfrm>
        </p:spPr>
        <p:txBody>
          <a:bodyPr bIns="0" anchor="b"/>
          <a:lstStyle>
            <a:lvl1pPr>
              <a:defRPr sz="304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noProof="1"/>
              <a:t>单击此处编辑标题</a:t>
            </a:r>
          </a:p>
        </p:txBody>
      </p:sp>
      <p:sp>
        <p:nvSpPr>
          <p:cNvPr id="3" name="文本占位符 2"/>
          <p:cNvSpPr>
            <a:spLocks noGrp="1"/>
          </p:cNvSpPr>
          <p:nvPr>
            <p:ph type="body" idx="1" hasCustomPrompt="1"/>
          </p:nvPr>
        </p:nvSpPr>
        <p:spPr>
          <a:xfrm>
            <a:off x="3507581" y="3277722"/>
            <a:ext cx="4682831" cy="1050755"/>
          </a:xfrm>
        </p:spPr>
        <p:txBody>
          <a:bodyPr tIns="0">
            <a:normAutofit/>
          </a:bodyPr>
          <a:lstStyle>
            <a:lvl1pPr marL="0" indent="0" eaLnBrk="1" fontAlgn="auto" latinLnBrk="0" hangingPunct="1">
              <a:buNone/>
              <a:defRPr kumimoji="0" lang="zh-CN" altLang="en-US" sz="1015"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单击此处编辑文本</a:t>
            </a:r>
          </a:p>
        </p:txBody>
      </p:sp>
      <p:sp>
        <p:nvSpPr>
          <p:cNvPr id="5" name="日期占位符 3">
            <a:extLst>
              <a:ext uri="{FF2B5EF4-FFF2-40B4-BE49-F238E27FC236}">
                <a16:creationId xmlns:a16="http://schemas.microsoft.com/office/drawing/2014/main" id="{6A7D73ED-32C1-87F7-3AA3-E3AD31AEA3A5}"/>
              </a:ext>
            </a:extLst>
          </p:cNvPr>
          <p:cNvSpPr>
            <a:spLocks noGrp="1"/>
          </p:cNvSpPr>
          <p:nvPr>
            <p:ph type="dt" sz="half" idx="10"/>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4">
            <a:extLst>
              <a:ext uri="{FF2B5EF4-FFF2-40B4-BE49-F238E27FC236}">
                <a16:creationId xmlns:a16="http://schemas.microsoft.com/office/drawing/2014/main" id="{256619AF-A80A-314C-9883-6D46E06EE6A1}"/>
              </a:ext>
            </a:extLst>
          </p:cNvPr>
          <p:cNvSpPr>
            <a:spLocks noGrp="1"/>
          </p:cNvSpPr>
          <p:nvPr>
            <p:ph type="ftr" sz="quarter" idx="11"/>
            <p:custDataLst>
              <p:tags r:id="rId3"/>
            </p:custDataLst>
          </p:nvPr>
        </p:nvSpPr>
        <p:spPr>
          <a:xfrm>
            <a:off x="3087688" y="6389688"/>
            <a:ext cx="2968625" cy="238125"/>
          </a:xfrm>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83BCFBC8-2956-CDE0-2C3E-2EB9F7CFA0BA}"/>
              </a:ext>
            </a:extLst>
          </p:cNvPr>
          <p:cNvSpPr>
            <a:spLocks noGrp="1"/>
          </p:cNvSpPr>
          <p:nvPr>
            <p:ph type="sldNum" sz="quarter" idx="12"/>
            <p:custDataLst>
              <p:tags r:id="rId4"/>
            </p:custDataLst>
          </p:nvPr>
        </p:nvSpPr>
        <p:spPr>
          <a:xfrm>
            <a:off x="6457950" y="6389688"/>
            <a:ext cx="2025650" cy="238125"/>
          </a:xfrm>
        </p:spPr>
        <p:txBody>
          <a:bodyPr/>
          <a:lstStyle>
            <a:lvl1pPr>
              <a:defRPr/>
            </a:lvl1pPr>
          </a:lstStyle>
          <a:p>
            <a:fld id="{BE352642-CAD2-9646-909A-F064EBEC4B0D}" type="slidenum">
              <a:rPr lang="zh-CN" altLang="en-US"/>
              <a:pPr/>
              <a:t>‹#›</a:t>
            </a:fld>
            <a:endParaRPr lang="zh-CN" altLang="en-US"/>
          </a:p>
        </p:txBody>
      </p:sp>
    </p:spTree>
    <p:extLst>
      <p:ext uri="{BB962C8B-B14F-4D97-AF65-F5344CB8AC3E}">
        <p14:creationId xmlns:p14="http://schemas.microsoft.com/office/powerpoint/2010/main" val="3525830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a:noAutofit/>
          </a:bodyPr>
          <a:lstStyle>
            <a:lvl1pPr>
              <a:defRPr sz="900" baseline="0">
                <a:solidFill>
                  <a:schemeClr val="tx1">
                    <a:lumMod val="85000"/>
                    <a:lumOff val="15000"/>
                  </a:schemeClr>
                </a:solidFill>
                <a:latin typeface="Arial" panose="020B0604020202020204" pitchFamily="34" charset="0"/>
                <a:ea typeface="微软雅黑" panose="020B0503020204020204" charset="-122"/>
              </a:defRPr>
            </a:lvl1pPr>
            <a:lvl2pPr>
              <a:defRPr sz="900" baseline="0">
                <a:solidFill>
                  <a:schemeClr val="tx1">
                    <a:lumMod val="85000"/>
                    <a:lumOff val="15000"/>
                  </a:schemeClr>
                </a:solidFill>
                <a:latin typeface="Arial" panose="020B0604020202020204" pitchFamily="34" charset="0"/>
                <a:ea typeface="微软雅黑" panose="020B0503020204020204" charset="-122"/>
              </a:defRPr>
            </a:lvl2pPr>
            <a:lvl3pPr>
              <a:defRPr sz="900" baseline="0">
                <a:solidFill>
                  <a:schemeClr val="tx1">
                    <a:lumMod val="85000"/>
                    <a:lumOff val="15000"/>
                  </a:schemeClr>
                </a:solidFill>
                <a:latin typeface="Arial" panose="020B0604020202020204" pitchFamily="34" charset="0"/>
                <a:ea typeface="微软雅黑" panose="020B0503020204020204" charset="-122"/>
              </a:defRPr>
            </a:lvl3pPr>
            <a:lvl4pPr>
              <a:defRPr sz="900" baseline="0">
                <a:solidFill>
                  <a:schemeClr val="tx1">
                    <a:lumMod val="85000"/>
                    <a:lumOff val="15000"/>
                  </a:schemeClr>
                </a:solidFill>
                <a:latin typeface="Arial" panose="020B0604020202020204" pitchFamily="34" charset="0"/>
                <a:ea typeface="微软雅黑" panose="020B0503020204020204" charset="-122"/>
              </a:defRPr>
            </a:lvl4pPr>
            <a:lvl5pPr>
              <a:defRPr sz="9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8681C26F-0F83-1DC5-BEB9-1E4D6E2F6FAA}"/>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5">
            <a:extLst>
              <a:ext uri="{FF2B5EF4-FFF2-40B4-BE49-F238E27FC236}">
                <a16:creationId xmlns:a16="http://schemas.microsoft.com/office/drawing/2014/main" id="{4D5B6587-52C3-2864-A851-EF937AEF9B80}"/>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0F84DEE3-D53A-8551-9386-0D5CA91DAF07}"/>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8955A239-3062-A84B-B7A7-4B889C4F63C3}" type="slidenum">
              <a:rPr lang="zh-CN" altLang="en-US"/>
              <a:pPr/>
              <a:t>‹#›</a:t>
            </a:fld>
            <a:endParaRPr lang="zh-CN" altLang="en-US"/>
          </a:p>
        </p:txBody>
      </p:sp>
    </p:spTree>
    <p:extLst>
      <p:ext uri="{BB962C8B-B14F-4D97-AF65-F5344CB8AC3E}">
        <p14:creationId xmlns:p14="http://schemas.microsoft.com/office/powerpoint/2010/main" val="2550618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lIns="101600" tIns="38100" rIns="76200" bIns="38100">
            <a:no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noProof="1"/>
              <a:t>单击此处编辑文本</a:t>
            </a:r>
          </a:p>
        </p:txBody>
      </p:sp>
      <p:sp>
        <p:nvSpPr>
          <p:cNvPr id="4" name="内容占位符 3"/>
          <p:cNvSpPr>
            <a:spLocks noGrp="1"/>
          </p:cNvSpPr>
          <p:nvPr>
            <p:ph sz="half" idx="2"/>
          </p:nvPr>
        </p:nvSpPr>
        <p:spPr>
          <a:xfrm>
            <a:off x="502444" y="2023369"/>
            <a:ext cx="3962400" cy="3701064"/>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lIns="101600"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noProof="1">
                <a:sym typeface="+mn-ea"/>
              </a:rPr>
              <a:t>单击此处编辑文本</a:t>
            </a:r>
          </a:p>
        </p:txBody>
      </p:sp>
      <p:sp>
        <p:nvSpPr>
          <p:cNvPr id="6" name="内容占位符 5"/>
          <p:cNvSpPr>
            <a:spLocks noGrp="1"/>
          </p:cNvSpPr>
          <p:nvPr>
            <p:ph sz="quarter" idx="4"/>
          </p:nvPr>
        </p:nvSpPr>
        <p:spPr>
          <a:xfrm>
            <a:off x="4676812" y="2023369"/>
            <a:ext cx="3962432" cy="3701064"/>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7" name="日期占位符 6">
            <a:extLst>
              <a:ext uri="{FF2B5EF4-FFF2-40B4-BE49-F238E27FC236}">
                <a16:creationId xmlns:a16="http://schemas.microsoft.com/office/drawing/2014/main" id="{54E7E74F-CAE7-1145-7599-ED07B8CA0326}"/>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8" name="页脚占位符 7">
            <a:extLst>
              <a:ext uri="{FF2B5EF4-FFF2-40B4-BE49-F238E27FC236}">
                <a16:creationId xmlns:a16="http://schemas.microsoft.com/office/drawing/2014/main" id="{639844D2-60E3-6092-D57A-AB228753C20C}"/>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2B9DBC35-BD7A-2117-2653-7AD1CF47CD32}"/>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928C99AE-AAD6-0D4D-B1F5-CE07DD39B52E}" type="slidenum">
              <a:rPr lang="zh-CN" altLang="en-US"/>
              <a:pPr/>
              <a:t>‹#›</a:t>
            </a:fld>
            <a:endParaRPr lang="zh-CN" altLang="en-US"/>
          </a:p>
        </p:txBody>
      </p:sp>
    </p:spTree>
    <p:extLst>
      <p:ext uri="{BB962C8B-B14F-4D97-AF65-F5344CB8AC3E}">
        <p14:creationId xmlns:p14="http://schemas.microsoft.com/office/powerpoint/2010/main" val="21667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日期占位符 2">
            <a:extLst>
              <a:ext uri="{FF2B5EF4-FFF2-40B4-BE49-F238E27FC236}">
                <a16:creationId xmlns:a16="http://schemas.microsoft.com/office/drawing/2014/main" id="{A4498447-6DEB-F435-00E8-1A7BE6E3B51B}"/>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75952BDC-5F54-73A9-EC3D-A6147860EFFC}"/>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B38476A5-E5A9-48AC-D948-9A8371EAEC2A}"/>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2E5F8C55-8BA8-D34A-B05B-D38B5CC6A0A6}" type="slidenum">
              <a:rPr lang="zh-CN" altLang="en-US"/>
              <a:pPr/>
              <a:t>‹#›</a:t>
            </a:fld>
            <a:endParaRPr lang="zh-CN" altLang="en-US"/>
          </a:p>
        </p:txBody>
      </p:sp>
    </p:spTree>
    <p:extLst>
      <p:ext uri="{BB962C8B-B14F-4D97-AF65-F5344CB8AC3E}">
        <p14:creationId xmlns:p14="http://schemas.microsoft.com/office/powerpoint/2010/main" val="740164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BF99E3-3F3E-CDC1-6AA0-E1AFD14AE80A}"/>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3" name="页脚占位符 2">
            <a:extLst>
              <a:ext uri="{FF2B5EF4-FFF2-40B4-BE49-F238E27FC236}">
                <a16:creationId xmlns:a16="http://schemas.microsoft.com/office/drawing/2014/main" id="{F7E5EA99-1D62-EAD1-71CC-8A8821A9F5F2}"/>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D53E7A28-EEB5-FCA2-2367-CED19D7821C6}"/>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6469075F-6E19-A14C-AE2D-46624A01EAB0}" type="slidenum">
              <a:rPr lang="zh-CN" altLang="en-US"/>
              <a:pPr/>
              <a:t>‹#›</a:t>
            </a:fld>
            <a:endParaRPr lang="zh-CN" altLang="en-US"/>
          </a:p>
        </p:txBody>
      </p:sp>
    </p:spTree>
    <p:extLst>
      <p:ext uri="{BB962C8B-B14F-4D97-AF65-F5344CB8AC3E}">
        <p14:creationId xmlns:p14="http://schemas.microsoft.com/office/powerpoint/2010/main" val="1045511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1626121"/>
            <a:ext cx="3962432" cy="4041680"/>
          </a:xfrm>
        </p:spPr>
        <p:txBody>
          <a:bodyPr lIns="101600" tIns="0" rIns="82550" bIns="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5" name="日期占位符 4">
            <a:extLst>
              <a:ext uri="{FF2B5EF4-FFF2-40B4-BE49-F238E27FC236}">
                <a16:creationId xmlns:a16="http://schemas.microsoft.com/office/drawing/2014/main" id="{1D581529-BBA5-DE1D-3D38-0B6890F28708}"/>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9EFD9D74-47D9-4702-A33C-335B63B48DBF}" type="datetimeFigureOut">
              <a:rPr lang="zh-CN" altLang="en-US"/>
              <a:pPr/>
              <a:t>2022/5/28</a:t>
            </a:fld>
            <a:endParaRPr lang="zh-CN" altLang="en-US" dirty="0"/>
          </a:p>
        </p:txBody>
      </p:sp>
      <p:sp>
        <p:nvSpPr>
          <p:cNvPr id="6" name="页脚占位符 5">
            <a:extLst>
              <a:ext uri="{FF2B5EF4-FFF2-40B4-BE49-F238E27FC236}">
                <a16:creationId xmlns:a16="http://schemas.microsoft.com/office/drawing/2014/main" id="{FBAAC5C4-B64C-1A5C-A8DE-DAF2346D22A1}"/>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351E193A-E1EF-AFB9-C421-AFE16D81CF18}"/>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8BDBDE9A-C6D5-FD45-9732-2E6D2DBB18BE}" type="slidenum">
              <a:rPr lang="zh-CN" altLang="en-US"/>
              <a:pPr/>
              <a:t>‹#›</a:t>
            </a:fld>
            <a:endParaRPr lang="zh-CN" altLang="en-US"/>
          </a:p>
        </p:txBody>
      </p:sp>
    </p:spTree>
    <p:extLst>
      <p:ext uri="{BB962C8B-B14F-4D97-AF65-F5344CB8AC3E}">
        <p14:creationId xmlns:p14="http://schemas.microsoft.com/office/powerpoint/2010/main" val="19945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D5158F6B-2B07-B5E6-E73C-F961D2515E6B}"/>
              </a:ext>
            </a:extLst>
          </p:cNvPr>
          <p:cNvSpPr>
            <a:spLocks noGrp="1"/>
          </p:cNvSpPr>
          <p:nvPr>
            <p:ph type="dt" sz="half" idx="10"/>
          </p:nvPr>
        </p:nvSpPr>
        <p:spPr>
          <a:ln/>
        </p:spPr>
        <p:txBody>
          <a:bodyPr/>
          <a:lstStyle>
            <a:lvl1pPr>
              <a:defRPr/>
            </a:lvl1pPr>
          </a:lstStyle>
          <a:p>
            <a:endParaRPr lang="zh-CN" altLang="en-US"/>
          </a:p>
        </p:txBody>
      </p:sp>
      <p:sp>
        <p:nvSpPr>
          <p:cNvPr id="5" name="页脚占位符 1028">
            <a:extLst>
              <a:ext uri="{FF2B5EF4-FFF2-40B4-BE49-F238E27FC236}">
                <a16:creationId xmlns:a16="http://schemas.microsoft.com/office/drawing/2014/main" id="{8716369A-AD33-214B-F609-972E47916E8A}"/>
              </a:ext>
            </a:extLst>
          </p:cNvPr>
          <p:cNvSpPr>
            <a:spLocks noGrp="1"/>
          </p:cNvSpPr>
          <p:nvPr>
            <p:ph type="ftr" sz="quarter" idx="11"/>
          </p:nvPr>
        </p:nvSpPr>
        <p:spPr>
          <a:ln/>
        </p:spPr>
        <p:txBody>
          <a:bodyPr/>
          <a:lstStyle>
            <a:lvl1pPr>
              <a:defRPr/>
            </a:lvl1pPr>
          </a:lstStyle>
          <a:p>
            <a:endParaRPr lang="zh-CN" altLang="en-US"/>
          </a:p>
        </p:txBody>
      </p:sp>
      <p:sp>
        <p:nvSpPr>
          <p:cNvPr id="6" name="灯片编号占位符 1029">
            <a:extLst>
              <a:ext uri="{FF2B5EF4-FFF2-40B4-BE49-F238E27FC236}">
                <a16:creationId xmlns:a16="http://schemas.microsoft.com/office/drawing/2014/main" id="{6C812482-C4A8-1DD6-AB69-4808BF10ECD2}"/>
              </a:ext>
            </a:extLst>
          </p:cNvPr>
          <p:cNvSpPr>
            <a:spLocks noGrp="1"/>
          </p:cNvSpPr>
          <p:nvPr>
            <p:ph type="sldNum" sz="quarter" idx="12"/>
          </p:nvPr>
        </p:nvSpPr>
        <p:spPr>
          <a:ln/>
        </p:spPr>
        <p:txBody>
          <a:bodyPr/>
          <a:lstStyle>
            <a:lvl1pPr>
              <a:defRPr/>
            </a:lvl1pPr>
          </a:lstStyle>
          <a:p>
            <a:fld id="{D704C690-130F-EB4E-A59D-42E5AA09431E}" type="slidenum">
              <a:rPr lang="zh-CN" altLang="en-US"/>
              <a:pPr/>
              <a:t>‹#›</a:t>
            </a:fld>
            <a:endParaRPr lang="zh-CN" altLang="en-US"/>
          </a:p>
        </p:txBody>
      </p:sp>
    </p:spTree>
    <p:extLst>
      <p:ext uri="{BB962C8B-B14F-4D97-AF65-F5344CB8AC3E}">
        <p14:creationId xmlns:p14="http://schemas.microsoft.com/office/powerpoint/2010/main" val="3752941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lIns="101600" tIns="38100" rIns="76200" bIns="38100" rtlCol="0" anchor="ctr">
            <a:noAutofit/>
          </a:bodyPr>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45F97E4-5298-32DC-66DE-DA0297A85E01}"/>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DEF7D0F7-C2E7-B61C-6E43-D607ABA39674}"/>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48B7F498-9132-0899-EEEB-645880B6F7C8}"/>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038E75FD-94C0-A048-A2B3-34AF49E338FC}" type="slidenum">
              <a:rPr lang="zh-CN" altLang="en-US"/>
              <a:pPr/>
              <a:t>‹#›</a:t>
            </a:fld>
            <a:endParaRPr lang="zh-CN" altLang="en-US"/>
          </a:p>
        </p:txBody>
      </p:sp>
    </p:spTree>
    <p:extLst>
      <p:ext uri="{BB962C8B-B14F-4D97-AF65-F5344CB8AC3E}">
        <p14:creationId xmlns:p14="http://schemas.microsoft.com/office/powerpoint/2010/main" val="1609238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a:extLst>
              <a:ext uri="{FF2B5EF4-FFF2-40B4-BE49-F238E27FC236}">
                <a16:creationId xmlns:a16="http://schemas.microsoft.com/office/drawing/2014/main" id="{A732102E-491A-22DC-BFC1-1FB9F23F9EB7}"/>
              </a:ext>
            </a:extLst>
          </p:cNvPr>
          <p:cNvSpPr>
            <a:spLocks noGrp="1"/>
          </p:cNvSpPr>
          <p:nvPr>
            <p:ph type="dt" sz="half" idx="14"/>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5F8BAC59-22DA-3299-2551-8FA546BBB4DC}"/>
              </a:ext>
            </a:extLst>
          </p:cNvPr>
          <p:cNvSpPr>
            <a:spLocks noGrp="1"/>
          </p:cNvSpPr>
          <p:nvPr>
            <p:ph type="ftr" sz="quarter" idx="15"/>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CD95562C-0399-0B8C-B751-75FAD28F5E70}"/>
              </a:ext>
            </a:extLst>
          </p:cNvPr>
          <p:cNvSpPr>
            <a:spLocks noGrp="1"/>
          </p:cNvSpPr>
          <p:nvPr>
            <p:ph type="sldNum" sz="quarter" idx="16"/>
            <p:custDataLst>
              <p:tags r:id="rId3"/>
            </p:custDataLst>
          </p:nvPr>
        </p:nvSpPr>
        <p:spPr>
          <a:xfrm>
            <a:off x="6457950" y="6389688"/>
            <a:ext cx="2025650" cy="238125"/>
          </a:xfrm>
        </p:spPr>
        <p:txBody>
          <a:bodyPr/>
          <a:lstStyle>
            <a:lvl1pPr>
              <a:defRPr/>
            </a:lvl1pPr>
          </a:lstStyle>
          <a:p>
            <a:fld id="{EAB05D4F-1E3D-AA4D-A06F-B82F37FB6890}" type="slidenum">
              <a:rPr lang="zh-CN" altLang="en-US"/>
              <a:pPr/>
              <a:t>‹#›</a:t>
            </a:fld>
            <a:endParaRPr lang="zh-CN" altLang="en-US"/>
          </a:p>
        </p:txBody>
      </p:sp>
    </p:spTree>
    <p:extLst>
      <p:ext uri="{BB962C8B-B14F-4D97-AF65-F5344CB8AC3E}">
        <p14:creationId xmlns:p14="http://schemas.microsoft.com/office/powerpoint/2010/main" val="1582596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5ED8497-4A99-29A6-4E59-5FDDE9FF152A}"/>
              </a:ext>
            </a:extLst>
          </p:cNvPr>
          <p:cNvSpPr/>
          <p:nvPr userDrawn="1">
            <p:custDataLst>
              <p:tags r:id="rId1"/>
            </p:custDataLst>
          </p:nvPr>
        </p:nvSpPr>
        <p:spPr>
          <a:xfrm>
            <a:off x="196850" y="1022350"/>
            <a:ext cx="8763000" cy="4225925"/>
          </a:xfrm>
          <a:prstGeom prst="rect">
            <a:avLst/>
          </a:prstGeom>
          <a:solidFill>
            <a:schemeClr val="tx2">
              <a:lumMod val="10000"/>
              <a:alpha val="8000"/>
            </a:schemeClr>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4" name="矩形 3">
            <a:extLst>
              <a:ext uri="{FF2B5EF4-FFF2-40B4-BE49-F238E27FC236}">
                <a16:creationId xmlns:a16="http://schemas.microsoft.com/office/drawing/2014/main" id="{8CA5B2BA-7054-1A21-C1CD-FE003AA7A7C6}"/>
              </a:ext>
            </a:extLst>
          </p:cNvPr>
          <p:cNvSpPr/>
          <p:nvPr userDrawn="1">
            <p:custDataLst>
              <p:tags r:id="rId2"/>
            </p:custDataLst>
          </p:nvPr>
        </p:nvSpPr>
        <p:spPr>
          <a:xfrm>
            <a:off x="1066800" y="4065588"/>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5" name="任意形状 8">
            <a:extLst>
              <a:ext uri="{FF2B5EF4-FFF2-40B4-BE49-F238E27FC236}">
                <a16:creationId xmlns:a16="http://schemas.microsoft.com/office/drawing/2014/main" id="{A486592C-0A8F-ACB2-7A7B-323C7EE9F028}"/>
              </a:ext>
            </a:extLst>
          </p:cNvPr>
          <p:cNvSpPr/>
          <p:nvPr userDrawn="1">
            <p:custDataLst>
              <p:tags r:id="rId3"/>
            </p:custDataLst>
          </p:nvPr>
        </p:nvSpPr>
        <p:spPr>
          <a:xfrm>
            <a:off x="7110413" y="612775"/>
            <a:ext cx="1849437" cy="18034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6" name="任意形状 9">
            <a:extLst>
              <a:ext uri="{FF2B5EF4-FFF2-40B4-BE49-F238E27FC236}">
                <a16:creationId xmlns:a16="http://schemas.microsoft.com/office/drawing/2014/main" id="{A9D25384-108B-D63F-B91B-4A1EB764640D}"/>
              </a:ext>
            </a:extLst>
          </p:cNvPr>
          <p:cNvSpPr/>
          <p:nvPr userDrawn="1">
            <p:custDataLst>
              <p:tags r:id="rId4"/>
            </p:custDataLst>
          </p:nvPr>
        </p:nvSpPr>
        <p:spPr>
          <a:xfrm rot="10800000">
            <a:off x="195263" y="43434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990599" y="2577631"/>
            <a:ext cx="4990201" cy="1205503"/>
          </a:xfrm>
        </p:spPr>
        <p:txBody>
          <a:bodyPr bIns="0" rtlCol="0" anchor="b"/>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编辑标题</a:t>
            </a:r>
          </a:p>
        </p:txBody>
      </p:sp>
      <p:sp>
        <p:nvSpPr>
          <p:cNvPr id="7" name="日期占位符 2">
            <a:extLst>
              <a:ext uri="{FF2B5EF4-FFF2-40B4-BE49-F238E27FC236}">
                <a16:creationId xmlns:a16="http://schemas.microsoft.com/office/drawing/2014/main" id="{A6344D6D-C243-056C-C932-261BBE629E9D}"/>
              </a:ext>
            </a:extLst>
          </p:cNvPr>
          <p:cNvSpPr>
            <a:spLocks noGrp="1"/>
          </p:cNvSpPr>
          <p:nvPr>
            <p:ph type="dt" sz="half" idx="10"/>
            <p:custDataLst>
              <p:tags r:id="rId5"/>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8" name="页脚占位符 3">
            <a:extLst>
              <a:ext uri="{FF2B5EF4-FFF2-40B4-BE49-F238E27FC236}">
                <a16:creationId xmlns:a16="http://schemas.microsoft.com/office/drawing/2014/main" id="{0464D4AC-895F-3864-FF3F-939AE667C74B}"/>
              </a:ext>
            </a:extLst>
          </p:cNvPr>
          <p:cNvSpPr>
            <a:spLocks noGrp="1"/>
          </p:cNvSpPr>
          <p:nvPr>
            <p:ph type="ftr" sz="quarter" idx="11"/>
            <p:custDataLst>
              <p:tags r:id="rId6"/>
            </p:custDataLst>
          </p:nvPr>
        </p:nvSpPr>
        <p:spPr>
          <a:xfrm>
            <a:off x="3087688" y="6389688"/>
            <a:ext cx="2968625" cy="238125"/>
          </a:xfrm>
        </p:spPr>
        <p:txBody>
          <a:bodyPr/>
          <a:lstStyle>
            <a:lvl1pPr>
              <a:defRPr/>
            </a:lvl1pPr>
          </a:lstStyle>
          <a:p>
            <a:endParaRPr lang="zh-CN" altLang="en-US"/>
          </a:p>
        </p:txBody>
      </p:sp>
      <p:sp>
        <p:nvSpPr>
          <p:cNvPr id="9" name="灯片编号占位符 4">
            <a:extLst>
              <a:ext uri="{FF2B5EF4-FFF2-40B4-BE49-F238E27FC236}">
                <a16:creationId xmlns:a16="http://schemas.microsoft.com/office/drawing/2014/main" id="{11C88541-732D-B919-AB63-C06199A7BDB0}"/>
              </a:ext>
            </a:extLst>
          </p:cNvPr>
          <p:cNvSpPr>
            <a:spLocks noGrp="1"/>
          </p:cNvSpPr>
          <p:nvPr>
            <p:ph type="sldNum" sz="quarter" idx="12"/>
            <p:custDataLst>
              <p:tags r:id="rId7"/>
            </p:custDataLst>
          </p:nvPr>
        </p:nvSpPr>
        <p:spPr>
          <a:xfrm>
            <a:off x="6457950" y="6389688"/>
            <a:ext cx="2025650" cy="238125"/>
          </a:xfrm>
        </p:spPr>
        <p:txBody>
          <a:bodyPr/>
          <a:lstStyle>
            <a:lvl1pPr>
              <a:defRPr/>
            </a:lvl1pPr>
          </a:lstStyle>
          <a:p>
            <a:fld id="{5D9627EA-A2A8-D94A-996F-815237C01BB7}" type="slidenum">
              <a:rPr lang="zh-CN" altLang="en-US"/>
              <a:pPr/>
              <a:t>‹#›</a:t>
            </a:fld>
            <a:endParaRPr lang="zh-CN" altLang="en-US"/>
          </a:p>
        </p:txBody>
      </p:sp>
    </p:spTree>
    <p:extLst>
      <p:ext uri="{BB962C8B-B14F-4D97-AF65-F5344CB8AC3E}">
        <p14:creationId xmlns:p14="http://schemas.microsoft.com/office/powerpoint/2010/main" val="3668149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a:lstStyle>
            <a:lvl1pPr>
              <a:defRPr baseline="0">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3" name="日期占位符 2">
            <a:extLst>
              <a:ext uri="{FF2B5EF4-FFF2-40B4-BE49-F238E27FC236}">
                <a16:creationId xmlns:a16="http://schemas.microsoft.com/office/drawing/2014/main" id="{A0923794-A36C-91B2-6F72-99C4BAE44D39}"/>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F734AC5B-7978-C0BA-CDD2-FFEC3B8B8FB3}"/>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51F89195-B763-52B6-F26E-93AD8DDBD108}"/>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52868483-8D5D-4949-B4B1-177CE5DBD1DE}" type="slidenum">
              <a:rPr lang="zh-CN" altLang="en-US"/>
              <a:pPr/>
              <a:t>‹#›</a:t>
            </a:fld>
            <a:endParaRPr lang="zh-CN" altLang="en-US"/>
          </a:p>
        </p:txBody>
      </p:sp>
    </p:spTree>
    <p:extLst>
      <p:ext uri="{BB962C8B-B14F-4D97-AF65-F5344CB8AC3E}">
        <p14:creationId xmlns:p14="http://schemas.microsoft.com/office/powerpoint/2010/main" val="1932162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bwMode="auto">
      <p:bgPr>
        <a:gradFill rotWithShape="0">
          <a:gsLst>
            <a:gs pos="0">
              <a:schemeClr val="tx2"/>
            </a:gs>
            <a:gs pos="100000">
              <a:schemeClr val="tx2"/>
            </a:gs>
          </a:gsLst>
          <a:lin ang="5400000"/>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FDB3C91-2163-1D06-2D14-101E8F7295E0}"/>
              </a:ext>
            </a:extLst>
          </p:cNvPr>
          <p:cNvSpPr/>
          <p:nvPr userDrawn="1">
            <p:custDataLst>
              <p:tags r:id="rId1"/>
            </p:custDataLst>
          </p:nvPr>
        </p:nvSpPr>
        <p:spPr>
          <a:xfrm>
            <a:off x="219075" y="304800"/>
            <a:ext cx="8705850" cy="62484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2" name="标题 1"/>
          <p:cNvSpPr>
            <a:spLocks noGrp="1"/>
          </p:cNvSpPr>
          <p:nvPr>
            <p:ph type="title" hasCustomPrompt="1"/>
          </p:nvPr>
        </p:nvSpPr>
        <p:spPr>
          <a:xfrm>
            <a:off x="961200" y="1339650"/>
            <a:ext cx="7219800" cy="542700"/>
          </a:xfrm>
        </p:spPr>
        <p:txBody>
          <a:bodyPr anchor="ctr"/>
          <a:lstStyle>
            <a:lvl1pPr>
              <a:defRPr sz="1800" baseline="0">
                <a:solidFill>
                  <a:schemeClr val="accent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2594250"/>
            <a:ext cx="7219950" cy="2583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4E7F0E99-6E8D-BC19-7F5E-0D00949726A2}"/>
              </a:ext>
            </a:extLst>
          </p:cNvPr>
          <p:cNvSpPr>
            <a:spLocks noGrp="1"/>
          </p:cNvSpPr>
          <p:nvPr>
            <p:ph type="dt" sz="half" idx="14"/>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3">
            <a:extLst>
              <a:ext uri="{FF2B5EF4-FFF2-40B4-BE49-F238E27FC236}">
                <a16:creationId xmlns:a16="http://schemas.microsoft.com/office/drawing/2014/main" id="{3EC7B624-3083-A726-19E2-7CC77783811A}"/>
              </a:ext>
            </a:extLst>
          </p:cNvPr>
          <p:cNvSpPr>
            <a:spLocks noGrp="1"/>
          </p:cNvSpPr>
          <p:nvPr>
            <p:ph type="ftr" sz="quarter" idx="15"/>
            <p:custDataLst>
              <p:tags r:id="rId3"/>
            </p:custDataLst>
          </p:nvPr>
        </p:nvSpPr>
        <p:spPr>
          <a:xfrm>
            <a:off x="3087688" y="6389688"/>
            <a:ext cx="2968625" cy="238125"/>
          </a:xfrm>
        </p:spPr>
        <p:txBody>
          <a:bodyPr/>
          <a:lstStyle>
            <a:lvl1pPr>
              <a:defRPr/>
            </a:lvl1pPr>
          </a:lstStyle>
          <a:p>
            <a:endParaRPr lang="zh-CN" altLang="en-US"/>
          </a:p>
        </p:txBody>
      </p:sp>
      <p:sp>
        <p:nvSpPr>
          <p:cNvPr id="8" name="灯片编号占位符 4">
            <a:extLst>
              <a:ext uri="{FF2B5EF4-FFF2-40B4-BE49-F238E27FC236}">
                <a16:creationId xmlns:a16="http://schemas.microsoft.com/office/drawing/2014/main" id="{CF74E24F-8B5A-E507-B6D5-211AE8D5E0F2}"/>
              </a:ext>
            </a:extLst>
          </p:cNvPr>
          <p:cNvSpPr>
            <a:spLocks noGrp="1"/>
          </p:cNvSpPr>
          <p:nvPr>
            <p:ph type="sldNum" sz="quarter" idx="16"/>
            <p:custDataLst>
              <p:tags r:id="rId4"/>
            </p:custDataLst>
          </p:nvPr>
        </p:nvSpPr>
        <p:spPr>
          <a:xfrm>
            <a:off x="6457950" y="6389688"/>
            <a:ext cx="2025650" cy="238125"/>
          </a:xfrm>
        </p:spPr>
        <p:txBody>
          <a:bodyPr/>
          <a:lstStyle>
            <a:lvl1pPr>
              <a:defRPr/>
            </a:lvl1pPr>
          </a:lstStyle>
          <a:p>
            <a:fld id="{2B42C781-AB0C-8442-86F3-9115AD3AAC5A}" type="slidenum">
              <a:rPr lang="zh-CN" altLang="en-US"/>
              <a:pPr/>
              <a:t>‹#›</a:t>
            </a:fld>
            <a:endParaRPr lang="zh-CN" altLang="en-US"/>
          </a:p>
        </p:txBody>
      </p:sp>
    </p:spTree>
    <p:extLst>
      <p:ext uri="{BB962C8B-B14F-4D97-AF65-F5344CB8AC3E}">
        <p14:creationId xmlns:p14="http://schemas.microsoft.com/office/powerpoint/2010/main" val="1709897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1BD1D50-A7F1-A61E-30B1-6BFF37890611}"/>
              </a:ext>
            </a:extLst>
          </p:cNvPr>
          <p:cNvSpPr/>
          <p:nvPr userDrawn="1">
            <p:custDataLst>
              <p:tags r:id="rId1"/>
            </p:custDataLst>
          </p:nvPr>
        </p:nvSpPr>
        <p:spPr>
          <a:xfrm>
            <a:off x="0" y="0"/>
            <a:ext cx="3617913" cy="6865938"/>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8">
            <a:extLst>
              <a:ext uri="{FF2B5EF4-FFF2-40B4-BE49-F238E27FC236}">
                <a16:creationId xmlns:a16="http://schemas.microsoft.com/office/drawing/2014/main" id="{28C84A76-522A-7528-A342-7671A8478E32}"/>
              </a:ext>
            </a:extLst>
          </p:cNvPr>
          <p:cNvSpPr/>
          <p:nvPr userDrawn="1">
            <p:custDataLst>
              <p:tags r:id="rId2"/>
            </p:custDataLst>
          </p:nvPr>
        </p:nvSpPr>
        <p:spPr>
          <a:xfrm rot="16200000">
            <a:off x="-794" y="-793"/>
            <a:ext cx="1743075" cy="127476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7">
            <a:extLst>
              <a:ext uri="{FF2B5EF4-FFF2-40B4-BE49-F238E27FC236}">
                <a16:creationId xmlns:a16="http://schemas.microsoft.com/office/drawing/2014/main" id="{3A87563D-4ED5-A931-E3BE-90DF33F13764}"/>
              </a:ext>
            </a:extLst>
          </p:cNvPr>
          <p:cNvSpPr/>
          <p:nvPr userDrawn="1">
            <p:custDataLst>
              <p:tags r:id="rId3"/>
            </p:custDataLst>
          </p:nvPr>
        </p:nvSpPr>
        <p:spPr>
          <a:xfrm rot="10800000">
            <a:off x="0" y="5905500"/>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437400" y="880650"/>
            <a:ext cx="2970000" cy="661500"/>
          </a:xfrm>
        </p:spPr>
        <p:txBody>
          <a:bodyPr anchor="ctr"/>
          <a:lstStyle>
            <a:lvl1pPr>
              <a:defRPr sz="2025" baseline="0">
                <a:solidFill>
                  <a:schemeClr val="accent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2275650"/>
            <a:ext cx="2967300" cy="3069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1405930"/>
            <a:ext cx="4860000" cy="3815953"/>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AAE2884D-EE6C-1B9D-4812-D628522B9A87}"/>
              </a:ext>
            </a:extLst>
          </p:cNvPr>
          <p:cNvSpPr>
            <a:spLocks noGrp="1"/>
          </p:cNvSpPr>
          <p:nvPr>
            <p:ph type="dt" sz="half" idx="15"/>
            <p:custDataLst>
              <p:tags r:id="rId4"/>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1" name="页脚占位符 3">
            <a:extLst>
              <a:ext uri="{FF2B5EF4-FFF2-40B4-BE49-F238E27FC236}">
                <a16:creationId xmlns:a16="http://schemas.microsoft.com/office/drawing/2014/main" id="{9DDE4B8B-71A6-12ED-10FF-D9A38576B235}"/>
              </a:ext>
            </a:extLst>
          </p:cNvPr>
          <p:cNvSpPr>
            <a:spLocks noGrp="1"/>
          </p:cNvSpPr>
          <p:nvPr>
            <p:ph type="ftr" sz="quarter" idx="16"/>
            <p:custDataLst>
              <p:tags r:id="rId5"/>
            </p:custDataLst>
          </p:nvPr>
        </p:nvSpPr>
        <p:spPr>
          <a:xfrm>
            <a:off x="3087688" y="6389688"/>
            <a:ext cx="2968625" cy="238125"/>
          </a:xfrm>
        </p:spPr>
        <p:txBody>
          <a:bodyPr/>
          <a:lstStyle>
            <a:lvl1pPr>
              <a:defRPr/>
            </a:lvl1pPr>
          </a:lstStyle>
          <a:p>
            <a:endParaRPr lang="zh-CN" altLang="en-US"/>
          </a:p>
        </p:txBody>
      </p:sp>
      <p:sp>
        <p:nvSpPr>
          <p:cNvPr id="12" name="灯片编号占位符 4">
            <a:extLst>
              <a:ext uri="{FF2B5EF4-FFF2-40B4-BE49-F238E27FC236}">
                <a16:creationId xmlns:a16="http://schemas.microsoft.com/office/drawing/2014/main" id="{8408921E-3D77-3F63-D62B-773999303B44}"/>
              </a:ext>
            </a:extLst>
          </p:cNvPr>
          <p:cNvSpPr>
            <a:spLocks noGrp="1"/>
          </p:cNvSpPr>
          <p:nvPr>
            <p:ph type="sldNum" sz="quarter" idx="17"/>
            <p:custDataLst>
              <p:tags r:id="rId6"/>
            </p:custDataLst>
          </p:nvPr>
        </p:nvSpPr>
        <p:spPr>
          <a:xfrm>
            <a:off x="6457950" y="6389688"/>
            <a:ext cx="2025650" cy="238125"/>
          </a:xfrm>
        </p:spPr>
        <p:txBody>
          <a:bodyPr/>
          <a:lstStyle>
            <a:lvl1pPr>
              <a:defRPr/>
            </a:lvl1pPr>
          </a:lstStyle>
          <a:p>
            <a:fld id="{72668905-2D85-B84F-BCC9-4D59994A8EC7}" type="slidenum">
              <a:rPr lang="zh-CN" altLang="en-US"/>
              <a:pPr/>
              <a:t>‹#›</a:t>
            </a:fld>
            <a:endParaRPr lang="zh-CN" altLang="en-US"/>
          </a:p>
        </p:txBody>
      </p:sp>
    </p:spTree>
    <p:extLst>
      <p:ext uri="{BB962C8B-B14F-4D97-AF65-F5344CB8AC3E}">
        <p14:creationId xmlns:p14="http://schemas.microsoft.com/office/powerpoint/2010/main" val="121130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A90685F-D5E1-BB2C-A9FD-E94B4420DC9D}"/>
              </a:ext>
            </a:extLst>
          </p:cNvPr>
          <p:cNvSpPr/>
          <p:nvPr userDrawn="1">
            <p:custDataLst>
              <p:tags r:id="rId1"/>
            </p:custDataLst>
          </p:nvPr>
        </p:nvSpPr>
        <p:spPr>
          <a:xfrm>
            <a:off x="0" y="-9525"/>
            <a:ext cx="9144000" cy="2663825"/>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9">
            <a:extLst>
              <a:ext uri="{FF2B5EF4-FFF2-40B4-BE49-F238E27FC236}">
                <a16:creationId xmlns:a16="http://schemas.microsoft.com/office/drawing/2014/main" id="{921BB464-1376-17D2-0D73-B6C4BEB1B6DE}"/>
              </a:ext>
            </a:extLst>
          </p:cNvPr>
          <p:cNvSpPr/>
          <p:nvPr userDrawn="1">
            <p:custDataLst>
              <p:tags r:id="rId2"/>
            </p:custDataLst>
          </p:nvPr>
        </p:nvSpPr>
        <p:spPr>
          <a:xfrm rot="16200000">
            <a:off x="-793" y="-10319"/>
            <a:ext cx="1244600" cy="909637"/>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20000"/>
                </a:schemeClr>
              </a:gs>
              <a:gs pos="100000">
                <a:schemeClr val="bg2">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8">
            <a:extLst>
              <a:ext uri="{FF2B5EF4-FFF2-40B4-BE49-F238E27FC236}">
                <a16:creationId xmlns:a16="http://schemas.microsoft.com/office/drawing/2014/main" id="{ED42E503-63C1-982D-CDB2-0C215BBCE416}"/>
              </a:ext>
            </a:extLst>
          </p:cNvPr>
          <p:cNvSpPr/>
          <p:nvPr userDrawn="1">
            <p:custDataLst>
              <p:tags r:id="rId3"/>
            </p:custDataLst>
          </p:nvPr>
        </p:nvSpPr>
        <p:spPr>
          <a:xfrm>
            <a:off x="7761288" y="-9525"/>
            <a:ext cx="1385887"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p:nvPr>
        </p:nvSpPr>
        <p:spPr>
          <a:xfrm>
            <a:off x="459000" y="859500"/>
            <a:ext cx="8232300" cy="469800"/>
          </a:xfrm>
        </p:spPr>
        <p:txBody>
          <a:bodyPr anchor="ctr"/>
          <a:lstStyle>
            <a:lvl1pPr algn="ctr">
              <a:defRPr sz="2025"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529A7676-F620-CD5F-FD23-5DCB0E3B911A}"/>
              </a:ext>
            </a:extLst>
          </p:cNvPr>
          <p:cNvSpPr>
            <a:spLocks noGrp="1"/>
          </p:cNvSpPr>
          <p:nvPr>
            <p:ph type="dt" sz="half" idx="15"/>
            <p:custDataLst>
              <p:tags r:id="rId4"/>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1" name="页脚占位符 3">
            <a:extLst>
              <a:ext uri="{FF2B5EF4-FFF2-40B4-BE49-F238E27FC236}">
                <a16:creationId xmlns:a16="http://schemas.microsoft.com/office/drawing/2014/main" id="{0D5ABA2D-19ED-34C8-80BD-C3D328108788}"/>
              </a:ext>
            </a:extLst>
          </p:cNvPr>
          <p:cNvSpPr>
            <a:spLocks noGrp="1"/>
          </p:cNvSpPr>
          <p:nvPr>
            <p:ph type="ftr" sz="quarter" idx="16"/>
            <p:custDataLst>
              <p:tags r:id="rId5"/>
            </p:custDataLst>
          </p:nvPr>
        </p:nvSpPr>
        <p:spPr>
          <a:xfrm>
            <a:off x="3087688" y="6389688"/>
            <a:ext cx="2968625" cy="238125"/>
          </a:xfrm>
        </p:spPr>
        <p:txBody>
          <a:bodyPr/>
          <a:lstStyle>
            <a:lvl1pPr>
              <a:defRPr/>
            </a:lvl1pPr>
          </a:lstStyle>
          <a:p>
            <a:endParaRPr lang="zh-CN" altLang="en-US"/>
          </a:p>
        </p:txBody>
      </p:sp>
      <p:sp>
        <p:nvSpPr>
          <p:cNvPr id="12" name="灯片编号占位符 4">
            <a:extLst>
              <a:ext uri="{FF2B5EF4-FFF2-40B4-BE49-F238E27FC236}">
                <a16:creationId xmlns:a16="http://schemas.microsoft.com/office/drawing/2014/main" id="{3C8822C3-CDC8-1689-EBF3-8CB4A2CDBE5E}"/>
              </a:ext>
            </a:extLst>
          </p:cNvPr>
          <p:cNvSpPr>
            <a:spLocks noGrp="1"/>
          </p:cNvSpPr>
          <p:nvPr>
            <p:ph type="sldNum" sz="quarter" idx="17"/>
            <p:custDataLst>
              <p:tags r:id="rId6"/>
            </p:custDataLst>
          </p:nvPr>
        </p:nvSpPr>
        <p:spPr>
          <a:xfrm>
            <a:off x="6457950" y="6389688"/>
            <a:ext cx="2025650" cy="238125"/>
          </a:xfrm>
        </p:spPr>
        <p:txBody>
          <a:bodyPr/>
          <a:lstStyle>
            <a:lvl1pPr>
              <a:defRPr/>
            </a:lvl1pPr>
          </a:lstStyle>
          <a:p>
            <a:fld id="{349154D1-3133-424F-9242-FEDF7E9D6B0D}" type="slidenum">
              <a:rPr lang="zh-CN" altLang="en-US"/>
              <a:pPr/>
              <a:t>‹#›</a:t>
            </a:fld>
            <a:endParaRPr lang="zh-CN" altLang="en-US"/>
          </a:p>
        </p:txBody>
      </p:sp>
    </p:spTree>
    <p:extLst>
      <p:ext uri="{BB962C8B-B14F-4D97-AF65-F5344CB8AC3E}">
        <p14:creationId xmlns:p14="http://schemas.microsoft.com/office/powerpoint/2010/main" val="2862638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4CFAAAE-3586-1F11-FE54-2783686CCA37}"/>
              </a:ext>
            </a:extLst>
          </p:cNvPr>
          <p:cNvSpPr/>
          <p:nvPr userDrawn="1">
            <p:custDataLst>
              <p:tags r:id="rId1"/>
            </p:custDataLst>
          </p:nvPr>
        </p:nvSpPr>
        <p:spPr>
          <a:xfrm>
            <a:off x="3175" y="5026025"/>
            <a:ext cx="9144000" cy="1828800"/>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5">
            <a:extLst>
              <a:ext uri="{FF2B5EF4-FFF2-40B4-BE49-F238E27FC236}">
                <a16:creationId xmlns:a16="http://schemas.microsoft.com/office/drawing/2014/main" id="{31319162-722D-63C0-4BB8-8D4D9AAF5326}"/>
              </a:ext>
            </a:extLst>
          </p:cNvPr>
          <p:cNvSpPr/>
          <p:nvPr userDrawn="1">
            <p:custDataLst>
              <p:tags r:id="rId2"/>
            </p:custDataLst>
          </p:nvPr>
        </p:nvSpPr>
        <p:spPr>
          <a:xfrm rot="10800000">
            <a:off x="0" y="5902325"/>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5000"/>
                  <a:alpha val="20000"/>
                </a:schemeClr>
              </a:gs>
              <a:gs pos="100000">
                <a:schemeClr val="bg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p:nvPr>
        </p:nvSpPr>
        <p:spPr>
          <a:xfrm>
            <a:off x="453600" y="740250"/>
            <a:ext cx="8232300" cy="423900"/>
          </a:xfrm>
        </p:spPr>
        <p:txBody>
          <a:bodyPr anchor="ctr"/>
          <a:lstStyle>
            <a:lvl1pPr algn="ctr">
              <a:defRPr sz="1800"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5306850"/>
            <a:ext cx="8251200" cy="7587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7829908D-CA02-E97F-5BBF-4FC8A822FB16}"/>
              </a:ext>
            </a:extLst>
          </p:cNvPr>
          <p:cNvSpPr>
            <a:spLocks noGrp="1"/>
          </p:cNvSpPr>
          <p:nvPr>
            <p:ph type="dt" sz="half" idx="15"/>
            <p:custDataLst>
              <p:tags r:id="rId3"/>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0" name="页脚占位符 3">
            <a:extLst>
              <a:ext uri="{FF2B5EF4-FFF2-40B4-BE49-F238E27FC236}">
                <a16:creationId xmlns:a16="http://schemas.microsoft.com/office/drawing/2014/main" id="{C8D3797F-64C9-1AD5-1561-F66CA4CC6E6F}"/>
              </a:ext>
            </a:extLst>
          </p:cNvPr>
          <p:cNvSpPr>
            <a:spLocks noGrp="1"/>
          </p:cNvSpPr>
          <p:nvPr>
            <p:ph type="ftr" sz="quarter" idx="16"/>
            <p:custDataLst>
              <p:tags r:id="rId4"/>
            </p:custDataLst>
          </p:nvPr>
        </p:nvSpPr>
        <p:spPr>
          <a:xfrm>
            <a:off x="3087688" y="6389688"/>
            <a:ext cx="2968625" cy="238125"/>
          </a:xfrm>
        </p:spPr>
        <p:txBody>
          <a:bodyPr/>
          <a:lstStyle>
            <a:lvl1pPr>
              <a:defRPr/>
            </a:lvl1pPr>
          </a:lstStyle>
          <a:p>
            <a:endParaRPr lang="zh-CN" altLang="en-US"/>
          </a:p>
        </p:txBody>
      </p:sp>
      <p:sp>
        <p:nvSpPr>
          <p:cNvPr id="11" name="灯片编号占位符 4">
            <a:extLst>
              <a:ext uri="{FF2B5EF4-FFF2-40B4-BE49-F238E27FC236}">
                <a16:creationId xmlns:a16="http://schemas.microsoft.com/office/drawing/2014/main" id="{8E84BE6E-C384-9FB9-D139-5A79D3B9FF1D}"/>
              </a:ext>
            </a:extLst>
          </p:cNvPr>
          <p:cNvSpPr>
            <a:spLocks noGrp="1"/>
          </p:cNvSpPr>
          <p:nvPr>
            <p:ph type="sldNum" sz="quarter" idx="17"/>
            <p:custDataLst>
              <p:tags r:id="rId5"/>
            </p:custDataLst>
          </p:nvPr>
        </p:nvSpPr>
        <p:spPr>
          <a:xfrm>
            <a:off x="6457950" y="6389688"/>
            <a:ext cx="2025650" cy="238125"/>
          </a:xfrm>
        </p:spPr>
        <p:txBody>
          <a:bodyPr/>
          <a:lstStyle>
            <a:lvl1pPr>
              <a:defRPr/>
            </a:lvl1pPr>
          </a:lstStyle>
          <a:p>
            <a:fld id="{76A0A45B-EE2B-9047-B0F2-4B5E3DCDB69E}" type="slidenum">
              <a:rPr lang="zh-CN" altLang="en-US"/>
              <a:pPr/>
              <a:t>‹#›</a:t>
            </a:fld>
            <a:endParaRPr lang="zh-CN" altLang="en-US"/>
          </a:p>
        </p:txBody>
      </p:sp>
    </p:spTree>
    <p:extLst>
      <p:ext uri="{BB962C8B-B14F-4D97-AF65-F5344CB8AC3E}">
        <p14:creationId xmlns:p14="http://schemas.microsoft.com/office/powerpoint/2010/main" val="807872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7935EBA-9C19-2755-8092-8F8EC19650D6}"/>
              </a:ext>
            </a:extLst>
          </p:cNvPr>
          <p:cNvSpPr/>
          <p:nvPr userDrawn="1">
            <p:custDataLst>
              <p:tags r:id="rId1"/>
            </p:custDataLst>
          </p:nvPr>
        </p:nvSpPr>
        <p:spPr>
          <a:xfrm>
            <a:off x="0" y="0"/>
            <a:ext cx="9144000" cy="914400"/>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2" name="标题 1"/>
          <p:cNvSpPr>
            <a:spLocks noGrp="1"/>
          </p:cNvSpPr>
          <p:nvPr>
            <p:ph type="title"/>
          </p:nvPr>
        </p:nvSpPr>
        <p:spPr>
          <a:xfrm>
            <a:off x="434816" y="300831"/>
            <a:ext cx="8273415" cy="380048"/>
          </a:xfrm>
        </p:spPr>
        <p:txBody>
          <a:bodyPr wrap="none">
            <a:noAutofit/>
          </a:bodyPr>
          <a:lstStyle>
            <a:lvl1pPr algn="l">
              <a:defRPr sz="1575"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2025000"/>
            <a:ext cx="4025700" cy="217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4914450"/>
            <a:ext cx="4006800" cy="585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496A177D-BC01-A4E9-6B75-B4DAC192BDCE}"/>
              </a:ext>
            </a:extLst>
          </p:cNvPr>
          <p:cNvSpPr>
            <a:spLocks noGrp="1"/>
          </p:cNvSpPr>
          <p:nvPr>
            <p:ph type="dt" sz="half" idx="17"/>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2" name="页脚占位符 3">
            <a:extLst>
              <a:ext uri="{FF2B5EF4-FFF2-40B4-BE49-F238E27FC236}">
                <a16:creationId xmlns:a16="http://schemas.microsoft.com/office/drawing/2014/main" id="{125561FF-4A75-8833-A65E-8FD3E85AB3D0}"/>
              </a:ext>
            </a:extLst>
          </p:cNvPr>
          <p:cNvSpPr>
            <a:spLocks noGrp="1"/>
          </p:cNvSpPr>
          <p:nvPr>
            <p:ph type="ftr" sz="quarter" idx="18"/>
            <p:custDataLst>
              <p:tags r:id="rId3"/>
            </p:custDataLst>
          </p:nvPr>
        </p:nvSpPr>
        <p:spPr>
          <a:xfrm>
            <a:off x="3087688" y="6389688"/>
            <a:ext cx="2968625" cy="238125"/>
          </a:xfrm>
        </p:spPr>
        <p:txBody>
          <a:bodyPr/>
          <a:lstStyle>
            <a:lvl1pPr>
              <a:defRPr/>
            </a:lvl1pPr>
          </a:lstStyle>
          <a:p>
            <a:endParaRPr lang="zh-CN" altLang="en-US"/>
          </a:p>
        </p:txBody>
      </p:sp>
      <p:sp>
        <p:nvSpPr>
          <p:cNvPr id="14" name="灯片编号占位符 4">
            <a:extLst>
              <a:ext uri="{FF2B5EF4-FFF2-40B4-BE49-F238E27FC236}">
                <a16:creationId xmlns:a16="http://schemas.microsoft.com/office/drawing/2014/main" id="{AA6360E6-CAD0-1D00-EA60-FD2727DBBE31}"/>
              </a:ext>
            </a:extLst>
          </p:cNvPr>
          <p:cNvSpPr>
            <a:spLocks noGrp="1"/>
          </p:cNvSpPr>
          <p:nvPr>
            <p:ph type="sldNum" sz="quarter" idx="19"/>
            <p:custDataLst>
              <p:tags r:id="rId4"/>
            </p:custDataLst>
          </p:nvPr>
        </p:nvSpPr>
        <p:spPr>
          <a:xfrm>
            <a:off x="6457950" y="6389688"/>
            <a:ext cx="2025650" cy="238125"/>
          </a:xfrm>
        </p:spPr>
        <p:txBody>
          <a:bodyPr/>
          <a:lstStyle>
            <a:lvl1pPr>
              <a:defRPr/>
            </a:lvl1pPr>
          </a:lstStyle>
          <a:p>
            <a:fld id="{5FFA6CFE-924D-4B42-A025-A25E84180D83}" type="slidenum">
              <a:rPr lang="zh-CN" altLang="en-US"/>
              <a:pPr/>
              <a:t>‹#›</a:t>
            </a:fld>
            <a:endParaRPr lang="zh-CN" altLang="en-US"/>
          </a:p>
        </p:txBody>
      </p:sp>
    </p:spTree>
    <p:extLst>
      <p:ext uri="{BB962C8B-B14F-4D97-AF65-F5344CB8AC3E}">
        <p14:creationId xmlns:p14="http://schemas.microsoft.com/office/powerpoint/2010/main" val="949042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7B3BD5-623A-1925-CFD2-937888DEE63A}"/>
              </a:ext>
            </a:extLst>
          </p:cNvPr>
          <p:cNvSpPr/>
          <p:nvPr userDrawn="1">
            <p:custDataLst>
              <p:tags r:id="rId1"/>
            </p:custDataLst>
          </p:nvPr>
        </p:nvSpPr>
        <p:spPr>
          <a:xfrm>
            <a:off x="0" y="1576388"/>
            <a:ext cx="9144000" cy="3705225"/>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2" name="标题 1"/>
          <p:cNvSpPr>
            <a:spLocks noGrp="1"/>
          </p:cNvSpPr>
          <p:nvPr>
            <p:ph type="title" hasCustomPrompt="1"/>
          </p:nvPr>
        </p:nvSpPr>
        <p:spPr>
          <a:xfrm>
            <a:off x="1142100" y="1637550"/>
            <a:ext cx="6858000" cy="1790100"/>
          </a:xfrm>
        </p:spPr>
        <p:txBody>
          <a:bodyPr anchor="b"/>
          <a:lstStyle>
            <a:lvl1pPr algn="ctr">
              <a:defRPr sz="3375" baseline="0">
                <a:solidFill>
                  <a:schemeClr val="accent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D2902563-1386-0012-864E-A57A024DEA86}"/>
              </a:ext>
            </a:extLst>
          </p:cNvPr>
          <p:cNvSpPr>
            <a:spLocks noGrp="1"/>
          </p:cNvSpPr>
          <p:nvPr>
            <p:ph type="dt" sz="half" idx="14"/>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3">
            <a:extLst>
              <a:ext uri="{FF2B5EF4-FFF2-40B4-BE49-F238E27FC236}">
                <a16:creationId xmlns:a16="http://schemas.microsoft.com/office/drawing/2014/main" id="{5C3C30A3-CDA7-23B4-BCAE-A7C83B23206D}"/>
              </a:ext>
            </a:extLst>
          </p:cNvPr>
          <p:cNvSpPr>
            <a:spLocks noGrp="1"/>
          </p:cNvSpPr>
          <p:nvPr>
            <p:ph type="ftr" sz="quarter" idx="15"/>
            <p:custDataLst>
              <p:tags r:id="rId3"/>
            </p:custDataLst>
          </p:nvPr>
        </p:nvSpPr>
        <p:spPr>
          <a:xfrm>
            <a:off x="3087688" y="6389688"/>
            <a:ext cx="2968625" cy="238125"/>
          </a:xfrm>
        </p:spPr>
        <p:txBody>
          <a:bodyPr/>
          <a:lstStyle>
            <a:lvl1pPr>
              <a:defRPr/>
            </a:lvl1pPr>
          </a:lstStyle>
          <a:p>
            <a:endParaRPr lang="zh-CN" altLang="en-US"/>
          </a:p>
        </p:txBody>
      </p:sp>
      <p:sp>
        <p:nvSpPr>
          <p:cNvPr id="8" name="灯片编号占位符 4">
            <a:extLst>
              <a:ext uri="{FF2B5EF4-FFF2-40B4-BE49-F238E27FC236}">
                <a16:creationId xmlns:a16="http://schemas.microsoft.com/office/drawing/2014/main" id="{7BECEF2A-4E76-DF98-C920-056AF33D34FD}"/>
              </a:ext>
            </a:extLst>
          </p:cNvPr>
          <p:cNvSpPr>
            <a:spLocks noGrp="1"/>
          </p:cNvSpPr>
          <p:nvPr>
            <p:ph type="sldNum" sz="quarter" idx="16"/>
            <p:custDataLst>
              <p:tags r:id="rId4"/>
            </p:custDataLst>
          </p:nvPr>
        </p:nvSpPr>
        <p:spPr>
          <a:xfrm>
            <a:off x="6457950" y="6389688"/>
            <a:ext cx="2025650" cy="238125"/>
          </a:xfrm>
        </p:spPr>
        <p:txBody>
          <a:bodyPr/>
          <a:lstStyle>
            <a:lvl1pPr>
              <a:defRPr/>
            </a:lvl1pPr>
          </a:lstStyle>
          <a:p>
            <a:fld id="{B930232E-BA92-0B46-8133-8C9E2055E015}" type="slidenum">
              <a:rPr lang="zh-CN" altLang="en-US"/>
              <a:pPr/>
              <a:t>‹#›</a:t>
            </a:fld>
            <a:endParaRPr lang="zh-CN" altLang="en-US"/>
          </a:p>
        </p:txBody>
      </p:sp>
    </p:spTree>
    <p:extLst>
      <p:ext uri="{BB962C8B-B14F-4D97-AF65-F5344CB8AC3E}">
        <p14:creationId xmlns:p14="http://schemas.microsoft.com/office/powerpoint/2010/main" val="314557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a:extLst>
              <a:ext uri="{FF2B5EF4-FFF2-40B4-BE49-F238E27FC236}">
                <a16:creationId xmlns:a16="http://schemas.microsoft.com/office/drawing/2014/main" id="{C07FBE5D-863D-BF89-AC76-809E1FA00BDD}"/>
              </a:ext>
            </a:extLst>
          </p:cNvPr>
          <p:cNvSpPr>
            <a:spLocks noGrp="1"/>
          </p:cNvSpPr>
          <p:nvPr>
            <p:ph type="dt" sz="half" idx="10"/>
          </p:nvPr>
        </p:nvSpPr>
        <p:spPr>
          <a:ln/>
        </p:spPr>
        <p:txBody>
          <a:bodyPr/>
          <a:lstStyle>
            <a:lvl1pPr>
              <a:defRPr/>
            </a:lvl1pPr>
          </a:lstStyle>
          <a:p>
            <a:endParaRPr lang="zh-CN" altLang="en-US"/>
          </a:p>
        </p:txBody>
      </p:sp>
      <p:sp>
        <p:nvSpPr>
          <p:cNvPr id="5" name="页脚占位符 1028">
            <a:extLst>
              <a:ext uri="{FF2B5EF4-FFF2-40B4-BE49-F238E27FC236}">
                <a16:creationId xmlns:a16="http://schemas.microsoft.com/office/drawing/2014/main" id="{478D964C-C2C7-96A6-C825-2C66878B1007}"/>
              </a:ext>
            </a:extLst>
          </p:cNvPr>
          <p:cNvSpPr>
            <a:spLocks noGrp="1"/>
          </p:cNvSpPr>
          <p:nvPr>
            <p:ph type="ftr" sz="quarter" idx="11"/>
          </p:nvPr>
        </p:nvSpPr>
        <p:spPr>
          <a:ln/>
        </p:spPr>
        <p:txBody>
          <a:bodyPr/>
          <a:lstStyle>
            <a:lvl1pPr>
              <a:defRPr/>
            </a:lvl1pPr>
          </a:lstStyle>
          <a:p>
            <a:endParaRPr lang="zh-CN" altLang="en-US"/>
          </a:p>
        </p:txBody>
      </p:sp>
      <p:sp>
        <p:nvSpPr>
          <p:cNvPr id="6" name="灯片编号占位符 1029">
            <a:extLst>
              <a:ext uri="{FF2B5EF4-FFF2-40B4-BE49-F238E27FC236}">
                <a16:creationId xmlns:a16="http://schemas.microsoft.com/office/drawing/2014/main" id="{1D341C7C-97E2-DA99-E007-5625AB8C3D6D}"/>
              </a:ext>
            </a:extLst>
          </p:cNvPr>
          <p:cNvSpPr>
            <a:spLocks noGrp="1"/>
          </p:cNvSpPr>
          <p:nvPr>
            <p:ph type="sldNum" sz="quarter" idx="12"/>
          </p:nvPr>
        </p:nvSpPr>
        <p:spPr>
          <a:ln/>
        </p:spPr>
        <p:txBody>
          <a:bodyPr/>
          <a:lstStyle>
            <a:lvl1pPr>
              <a:defRPr/>
            </a:lvl1pPr>
          </a:lstStyle>
          <a:p>
            <a:fld id="{81EB733A-6ECA-0C45-B4AF-2F50CA98B419}" type="slidenum">
              <a:rPr lang="zh-CN" altLang="en-US"/>
              <a:pPr/>
              <a:t>‹#›</a:t>
            </a:fld>
            <a:endParaRPr lang="zh-CN" altLang="en-US"/>
          </a:p>
        </p:txBody>
      </p:sp>
    </p:spTree>
    <p:extLst>
      <p:ext uri="{BB962C8B-B14F-4D97-AF65-F5344CB8AC3E}">
        <p14:creationId xmlns:p14="http://schemas.microsoft.com/office/powerpoint/2010/main" val="1391080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矩形 6">
            <a:extLst>
              <a:ext uri="{FF2B5EF4-FFF2-40B4-BE49-F238E27FC236}">
                <a16:creationId xmlns:a16="http://schemas.microsoft.com/office/drawing/2014/main" id="{BA2B253A-2D41-DEB7-BEC0-9BBEC824FAA2}"/>
              </a:ext>
            </a:extLst>
          </p:cNvPr>
          <p:cNvSpPr/>
          <p:nvPr userDrawn="1">
            <p:custDataLst>
              <p:tags r:id="rId1"/>
            </p:custDataLst>
          </p:nvPr>
        </p:nvSpPr>
        <p:spPr>
          <a:xfrm>
            <a:off x="206375" y="812800"/>
            <a:ext cx="8761413" cy="2947988"/>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7" name="任意形状 8">
            <a:extLst>
              <a:ext uri="{FF2B5EF4-FFF2-40B4-BE49-F238E27FC236}">
                <a16:creationId xmlns:a16="http://schemas.microsoft.com/office/drawing/2014/main" id="{42EBD29F-28AC-41E3-A3E5-B228B01F88EF}"/>
              </a:ext>
            </a:extLst>
          </p:cNvPr>
          <p:cNvSpPr/>
          <p:nvPr userDrawn="1">
            <p:custDataLst>
              <p:tags r:id="rId2"/>
            </p:custDataLst>
          </p:nvPr>
        </p:nvSpPr>
        <p:spPr>
          <a:xfrm>
            <a:off x="7118350" y="62230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9">
            <a:extLst>
              <a:ext uri="{FF2B5EF4-FFF2-40B4-BE49-F238E27FC236}">
                <a16:creationId xmlns:a16="http://schemas.microsoft.com/office/drawing/2014/main" id="{A9E5FDB5-0650-2CF6-12A7-840FA36E0AC3}"/>
              </a:ext>
            </a:extLst>
          </p:cNvPr>
          <p:cNvSpPr/>
          <p:nvPr userDrawn="1">
            <p:custDataLst>
              <p:tags r:id="rId3"/>
            </p:custDataLst>
          </p:nvPr>
        </p:nvSpPr>
        <p:spPr>
          <a:xfrm rot="10800000">
            <a:off x="195263" y="26416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9" name="矩形 8">
            <a:extLst>
              <a:ext uri="{FF2B5EF4-FFF2-40B4-BE49-F238E27FC236}">
                <a16:creationId xmlns:a16="http://schemas.microsoft.com/office/drawing/2014/main" id="{3E31F6E9-2B04-399E-883F-E615478CAF52}"/>
              </a:ext>
            </a:extLst>
          </p:cNvPr>
          <p:cNvSpPr/>
          <p:nvPr userDrawn="1">
            <p:custDataLst>
              <p:tags r:id="rId4"/>
            </p:custDataLst>
          </p:nvPr>
        </p:nvSpPr>
        <p:spPr>
          <a:xfrm>
            <a:off x="7104063" y="6264275"/>
            <a:ext cx="13493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0" name="矩形 9">
            <a:extLst>
              <a:ext uri="{FF2B5EF4-FFF2-40B4-BE49-F238E27FC236}">
                <a16:creationId xmlns:a16="http://schemas.microsoft.com/office/drawing/2014/main" id="{80EC84F4-BDDA-1147-6376-02968AC5B354}"/>
              </a:ext>
            </a:extLst>
          </p:cNvPr>
          <p:cNvSpPr/>
          <p:nvPr userDrawn="1">
            <p:custDataLst>
              <p:tags r:id="rId5"/>
            </p:custDataLst>
          </p:nvPr>
        </p:nvSpPr>
        <p:spPr>
          <a:xfrm flipV="1">
            <a:off x="563563" y="6315075"/>
            <a:ext cx="5365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1" name="矩形 10">
            <a:extLst>
              <a:ext uri="{FF2B5EF4-FFF2-40B4-BE49-F238E27FC236}">
                <a16:creationId xmlns:a16="http://schemas.microsoft.com/office/drawing/2014/main" id="{FA4C54F3-66C0-00F0-4683-56EBBA8744A6}"/>
              </a:ext>
            </a:extLst>
          </p:cNvPr>
          <p:cNvSpPr/>
          <p:nvPr userDrawn="1">
            <p:custDataLst>
              <p:tags r:id="rId6"/>
            </p:custDataLst>
          </p:nvPr>
        </p:nvSpPr>
        <p:spPr>
          <a:xfrm>
            <a:off x="1166813" y="6316663"/>
            <a:ext cx="66675"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12" name="矩形 11">
            <a:extLst>
              <a:ext uri="{FF2B5EF4-FFF2-40B4-BE49-F238E27FC236}">
                <a16:creationId xmlns:a16="http://schemas.microsoft.com/office/drawing/2014/main" id="{80EAE83F-52CC-EA82-7180-E9E40B4638ED}"/>
              </a:ext>
            </a:extLst>
          </p:cNvPr>
          <p:cNvSpPr/>
          <p:nvPr userDrawn="1">
            <p:custDataLst>
              <p:tags r:id="rId7"/>
            </p:custDataLst>
          </p:nvPr>
        </p:nvSpPr>
        <p:spPr>
          <a:xfrm>
            <a:off x="1298575" y="6316663"/>
            <a:ext cx="190500" cy="57150"/>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2" name="标题 1"/>
          <p:cNvSpPr>
            <a:spLocks noGrp="1"/>
          </p:cNvSpPr>
          <p:nvPr>
            <p:ph type="ctrTitle" hasCustomPrompt="1"/>
          </p:nvPr>
        </p:nvSpPr>
        <p:spPr>
          <a:xfrm>
            <a:off x="662733" y="1046220"/>
            <a:ext cx="6858000" cy="1422559"/>
          </a:xfrm>
        </p:spPr>
        <p:txBody>
          <a:bodyPr bIns="0" anchor="b"/>
          <a:lstStyle>
            <a:lvl1pPr algn="l">
              <a:defRPr sz="3715" b="1" spc="600" baseline="0">
                <a:latin typeface="Arial" panose="020B0604020202020204" pitchFamily="34" charset="0"/>
              </a:defRPr>
            </a:lvl1pPr>
          </a:lstStyle>
          <a:p>
            <a:r>
              <a:rPr lang="zh-CN" altLang="en-US" noProof="1"/>
              <a:t>单击此处编辑标题</a:t>
            </a:r>
          </a:p>
        </p:txBody>
      </p:sp>
      <p:sp>
        <p:nvSpPr>
          <p:cNvPr id="3" name="副标题 2"/>
          <p:cNvSpPr>
            <a:spLocks noGrp="1"/>
          </p:cNvSpPr>
          <p:nvPr>
            <p:ph type="subTitle" idx="1" hasCustomPrompt="1"/>
          </p:nvPr>
        </p:nvSpPr>
        <p:spPr>
          <a:xfrm>
            <a:off x="662732" y="3128804"/>
            <a:ext cx="6858000" cy="667703"/>
          </a:xfrm>
        </p:spPr>
        <p:txBody>
          <a:bodyPr tIns="0">
            <a:normAutofit/>
          </a:bodyPr>
          <a:lstStyle>
            <a:lvl1pPr marL="0" indent="0" algn="l" eaLnBrk="1" fontAlgn="auto" latinLnBrk="0" hangingPunct="1">
              <a:lnSpc>
                <a:spcPct val="100000"/>
              </a:lnSpc>
              <a:buNone/>
              <a:defRPr sz="1350" u="none" strike="noStrike" kern="1200" cap="none" spc="200" normalizeH="0" baseline="0">
                <a:solidFill>
                  <a:schemeClr val="tx1">
                    <a:lumMod val="85000"/>
                    <a:lumOff val="15000"/>
                  </a:schemeClr>
                </a:solidFill>
                <a:uFillTx/>
                <a:latin typeface="Arial" panose="020B0604020202020204" pitchFamily="34" charset="0"/>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noProof="1"/>
              <a:t>单击此处编辑副标题</a:t>
            </a:r>
          </a:p>
        </p:txBody>
      </p:sp>
      <p:sp>
        <p:nvSpPr>
          <p:cNvPr id="5" name="文本占位符 4"/>
          <p:cNvSpPr>
            <a:spLocks noGrp="1"/>
          </p:cNvSpPr>
          <p:nvPr>
            <p:ph type="body" sz="quarter" idx="13" hasCustomPrompt="1"/>
          </p:nvPr>
        </p:nvSpPr>
        <p:spPr>
          <a:xfrm>
            <a:off x="662733" y="5122890"/>
            <a:ext cx="2524073" cy="434743"/>
          </a:xfrm>
        </p:spPr>
        <p:txBody>
          <a:bodyPr>
            <a:normAutofit/>
          </a:bodyPr>
          <a:lstStyle>
            <a:lvl1pPr marL="0" indent="0">
              <a:buNone/>
              <a:defRPr sz="1350" baseline="0">
                <a:solidFill>
                  <a:schemeClr val="accent1"/>
                </a:solidFill>
                <a:latin typeface="Arial" panose="020B0604020202020204" pitchFamily="34" charset="0"/>
              </a:defRPr>
            </a:lvl1pPr>
          </a:lstStyle>
          <a:p>
            <a:pPr lvl="0"/>
            <a:r>
              <a:rPr lang="zh-CN" altLang="en-US" noProof="1"/>
              <a:t>编辑文本</a:t>
            </a:r>
          </a:p>
        </p:txBody>
      </p:sp>
      <p:sp>
        <p:nvSpPr>
          <p:cNvPr id="13" name="日期占位符 15">
            <a:extLst>
              <a:ext uri="{FF2B5EF4-FFF2-40B4-BE49-F238E27FC236}">
                <a16:creationId xmlns:a16="http://schemas.microsoft.com/office/drawing/2014/main" id="{1AEBFCC2-5D0F-57DA-0113-6C1DC2462241}"/>
              </a:ext>
            </a:extLst>
          </p:cNvPr>
          <p:cNvSpPr>
            <a:spLocks noGrp="1"/>
          </p:cNvSpPr>
          <p:nvPr>
            <p:ph type="dt" sz="half" idx="14"/>
            <p:custDataLst>
              <p:tags r:id="rId8"/>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4" name="页脚占位符 16">
            <a:extLst>
              <a:ext uri="{FF2B5EF4-FFF2-40B4-BE49-F238E27FC236}">
                <a16:creationId xmlns:a16="http://schemas.microsoft.com/office/drawing/2014/main" id="{F5145CEF-E316-0F54-0A6B-872394731604}"/>
              </a:ext>
            </a:extLst>
          </p:cNvPr>
          <p:cNvSpPr>
            <a:spLocks noGrp="1"/>
          </p:cNvSpPr>
          <p:nvPr>
            <p:ph type="ftr" sz="quarter" idx="15"/>
            <p:custDataLst>
              <p:tags r:id="rId9"/>
            </p:custDataLst>
          </p:nvPr>
        </p:nvSpPr>
        <p:spPr>
          <a:xfrm>
            <a:off x="3087688" y="6389688"/>
            <a:ext cx="2968625" cy="238125"/>
          </a:xfrm>
        </p:spPr>
        <p:txBody>
          <a:bodyPr/>
          <a:lstStyle>
            <a:lvl1pPr>
              <a:defRPr/>
            </a:lvl1pPr>
          </a:lstStyle>
          <a:p>
            <a:endParaRPr lang="zh-CN" altLang="en-US"/>
          </a:p>
        </p:txBody>
      </p:sp>
      <p:sp>
        <p:nvSpPr>
          <p:cNvPr id="15" name="灯片编号占位符 17">
            <a:extLst>
              <a:ext uri="{FF2B5EF4-FFF2-40B4-BE49-F238E27FC236}">
                <a16:creationId xmlns:a16="http://schemas.microsoft.com/office/drawing/2014/main" id="{9B28A68C-E382-964F-9ED4-3E62232653C1}"/>
              </a:ext>
            </a:extLst>
          </p:cNvPr>
          <p:cNvSpPr>
            <a:spLocks noGrp="1"/>
          </p:cNvSpPr>
          <p:nvPr>
            <p:ph type="sldNum" sz="quarter" idx="16"/>
            <p:custDataLst>
              <p:tags r:id="rId10"/>
            </p:custDataLst>
          </p:nvPr>
        </p:nvSpPr>
        <p:spPr>
          <a:xfrm>
            <a:off x="6457950" y="6389688"/>
            <a:ext cx="2025650" cy="238125"/>
          </a:xfrm>
        </p:spPr>
        <p:txBody>
          <a:bodyPr/>
          <a:lstStyle>
            <a:lvl1pPr>
              <a:defRPr/>
            </a:lvl1pPr>
          </a:lstStyle>
          <a:p>
            <a:fld id="{2348D444-57F3-684F-AA1F-8FA912D33F24}" type="slidenum">
              <a:rPr lang="zh-CN" altLang="en-US"/>
              <a:pPr/>
              <a:t>‹#›</a:t>
            </a:fld>
            <a:endParaRPr lang="zh-CN" altLang="en-US"/>
          </a:p>
        </p:txBody>
      </p:sp>
    </p:spTree>
    <p:extLst>
      <p:ext uri="{BB962C8B-B14F-4D97-AF65-F5344CB8AC3E}">
        <p14:creationId xmlns:p14="http://schemas.microsoft.com/office/powerpoint/2010/main" val="3558335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日期占位符 3">
            <a:extLst>
              <a:ext uri="{FF2B5EF4-FFF2-40B4-BE49-F238E27FC236}">
                <a16:creationId xmlns:a16="http://schemas.microsoft.com/office/drawing/2014/main" id="{8658332A-E74E-8536-16AB-6C11B7875A5A}"/>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2622B410-5EDD-ED9B-5187-C51E24E04E1C}"/>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587D898B-74DC-1635-882B-CF033DC24D69}"/>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F589A23D-4681-B443-8E0E-05254571CD4C}" type="slidenum">
              <a:rPr lang="zh-CN" altLang="en-US"/>
              <a:pPr/>
              <a:t>‹#›</a:t>
            </a:fld>
            <a:endParaRPr lang="zh-CN" altLang="en-US"/>
          </a:p>
        </p:txBody>
      </p:sp>
    </p:spTree>
    <p:extLst>
      <p:ext uri="{BB962C8B-B14F-4D97-AF65-F5344CB8AC3E}">
        <p14:creationId xmlns:p14="http://schemas.microsoft.com/office/powerpoint/2010/main" val="20210009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8DAD89D-6162-1AC6-FF4F-CB1D04F05CB6}"/>
              </a:ext>
            </a:extLst>
          </p:cNvPr>
          <p:cNvSpPr/>
          <p:nvPr userDrawn="1">
            <p:custDataLst>
              <p:tags r:id="rId1"/>
            </p:custDataLst>
          </p:nvPr>
        </p:nvSpPr>
        <p:spPr>
          <a:xfrm>
            <a:off x="0" y="6473825"/>
            <a:ext cx="9144000" cy="384175"/>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3507581" y="2175010"/>
            <a:ext cx="4682831" cy="691516"/>
          </a:xfrm>
        </p:spPr>
        <p:txBody>
          <a:bodyPr bIns="0" anchor="b"/>
          <a:lstStyle>
            <a:lvl1pPr>
              <a:defRPr sz="304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noProof="1"/>
              <a:t>单击此处编辑标题</a:t>
            </a:r>
          </a:p>
        </p:txBody>
      </p:sp>
      <p:sp>
        <p:nvSpPr>
          <p:cNvPr id="3" name="文本占位符 2"/>
          <p:cNvSpPr>
            <a:spLocks noGrp="1"/>
          </p:cNvSpPr>
          <p:nvPr>
            <p:ph type="body" idx="1" hasCustomPrompt="1"/>
          </p:nvPr>
        </p:nvSpPr>
        <p:spPr>
          <a:xfrm>
            <a:off x="3507581" y="3277722"/>
            <a:ext cx="4682831" cy="1050755"/>
          </a:xfrm>
        </p:spPr>
        <p:txBody>
          <a:bodyPr tIns="0">
            <a:normAutofit/>
          </a:bodyPr>
          <a:lstStyle>
            <a:lvl1pPr marL="0" indent="0" eaLnBrk="1" fontAlgn="auto" latinLnBrk="0" hangingPunct="1">
              <a:buNone/>
              <a:defRPr kumimoji="0" lang="zh-CN" altLang="en-US" sz="1015"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noProof="1"/>
              <a:t>单击此处编辑文本</a:t>
            </a:r>
          </a:p>
        </p:txBody>
      </p:sp>
      <p:sp>
        <p:nvSpPr>
          <p:cNvPr id="5" name="日期占位符 3">
            <a:extLst>
              <a:ext uri="{FF2B5EF4-FFF2-40B4-BE49-F238E27FC236}">
                <a16:creationId xmlns:a16="http://schemas.microsoft.com/office/drawing/2014/main" id="{F9455A55-3CB1-B9BF-5918-62B0D5D056DC}"/>
              </a:ext>
            </a:extLst>
          </p:cNvPr>
          <p:cNvSpPr>
            <a:spLocks noGrp="1"/>
          </p:cNvSpPr>
          <p:nvPr>
            <p:ph type="dt" sz="half" idx="10"/>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4">
            <a:extLst>
              <a:ext uri="{FF2B5EF4-FFF2-40B4-BE49-F238E27FC236}">
                <a16:creationId xmlns:a16="http://schemas.microsoft.com/office/drawing/2014/main" id="{B3FCA9C4-7F9B-B086-DD2B-0B9F33D20F29}"/>
              </a:ext>
            </a:extLst>
          </p:cNvPr>
          <p:cNvSpPr>
            <a:spLocks noGrp="1"/>
          </p:cNvSpPr>
          <p:nvPr>
            <p:ph type="ftr" sz="quarter" idx="11"/>
            <p:custDataLst>
              <p:tags r:id="rId3"/>
            </p:custDataLst>
          </p:nvPr>
        </p:nvSpPr>
        <p:spPr>
          <a:xfrm>
            <a:off x="3087688" y="6389688"/>
            <a:ext cx="2968625" cy="238125"/>
          </a:xfrm>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AECAF2F3-452A-7852-03A8-4473709E446D}"/>
              </a:ext>
            </a:extLst>
          </p:cNvPr>
          <p:cNvSpPr>
            <a:spLocks noGrp="1"/>
          </p:cNvSpPr>
          <p:nvPr>
            <p:ph type="sldNum" sz="quarter" idx="12"/>
            <p:custDataLst>
              <p:tags r:id="rId4"/>
            </p:custDataLst>
          </p:nvPr>
        </p:nvSpPr>
        <p:spPr>
          <a:xfrm>
            <a:off x="6457950" y="6389688"/>
            <a:ext cx="2025650" cy="238125"/>
          </a:xfrm>
        </p:spPr>
        <p:txBody>
          <a:bodyPr/>
          <a:lstStyle>
            <a:lvl1pPr>
              <a:defRPr/>
            </a:lvl1pPr>
          </a:lstStyle>
          <a:p>
            <a:fld id="{60456009-25E3-AE4E-BA4C-2760FBBC49A5}" type="slidenum">
              <a:rPr lang="zh-CN" altLang="en-US"/>
              <a:pPr/>
              <a:t>‹#›</a:t>
            </a:fld>
            <a:endParaRPr lang="zh-CN" altLang="en-US"/>
          </a:p>
        </p:txBody>
      </p:sp>
    </p:spTree>
    <p:extLst>
      <p:ext uri="{BB962C8B-B14F-4D97-AF65-F5344CB8AC3E}">
        <p14:creationId xmlns:p14="http://schemas.microsoft.com/office/powerpoint/2010/main" val="27445178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1626121"/>
            <a:ext cx="3962432" cy="4041680"/>
          </a:xfrm>
        </p:spPr>
        <p:txBody>
          <a:bodyPr>
            <a:noAutofit/>
          </a:bodyPr>
          <a:lstStyle>
            <a:lvl1pPr>
              <a:defRPr sz="900" baseline="0">
                <a:solidFill>
                  <a:schemeClr val="tx1">
                    <a:lumMod val="85000"/>
                    <a:lumOff val="15000"/>
                  </a:schemeClr>
                </a:solidFill>
                <a:latin typeface="Arial" panose="020B0604020202020204" pitchFamily="34" charset="0"/>
                <a:ea typeface="微软雅黑" panose="020B0503020204020204" charset="-122"/>
              </a:defRPr>
            </a:lvl1pPr>
            <a:lvl2pPr>
              <a:defRPr sz="900" baseline="0">
                <a:solidFill>
                  <a:schemeClr val="tx1">
                    <a:lumMod val="85000"/>
                    <a:lumOff val="15000"/>
                  </a:schemeClr>
                </a:solidFill>
                <a:latin typeface="Arial" panose="020B0604020202020204" pitchFamily="34" charset="0"/>
                <a:ea typeface="微软雅黑" panose="020B0503020204020204" charset="-122"/>
              </a:defRPr>
            </a:lvl2pPr>
            <a:lvl3pPr>
              <a:defRPr sz="900" baseline="0">
                <a:solidFill>
                  <a:schemeClr val="tx1">
                    <a:lumMod val="85000"/>
                    <a:lumOff val="15000"/>
                  </a:schemeClr>
                </a:solidFill>
                <a:latin typeface="Arial" panose="020B0604020202020204" pitchFamily="34" charset="0"/>
                <a:ea typeface="微软雅黑" panose="020B0503020204020204" charset="-122"/>
              </a:defRPr>
            </a:lvl3pPr>
            <a:lvl4pPr>
              <a:defRPr sz="900" baseline="0">
                <a:solidFill>
                  <a:schemeClr val="tx1">
                    <a:lumMod val="85000"/>
                    <a:lumOff val="15000"/>
                  </a:schemeClr>
                </a:solidFill>
                <a:latin typeface="Arial" panose="020B0604020202020204" pitchFamily="34" charset="0"/>
                <a:ea typeface="微软雅黑" panose="020B0503020204020204" charset="-122"/>
              </a:defRPr>
            </a:lvl4pPr>
            <a:lvl5pPr>
              <a:defRPr sz="9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CC284B35-D55B-0E2B-7AD7-E64A6C43DEC0}"/>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5">
            <a:extLst>
              <a:ext uri="{FF2B5EF4-FFF2-40B4-BE49-F238E27FC236}">
                <a16:creationId xmlns:a16="http://schemas.microsoft.com/office/drawing/2014/main" id="{79202811-CD93-E370-8EA3-DBEBFFAE69DB}"/>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4211D3C6-A33C-922D-A425-F27F4D6E2171}"/>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0C385B40-0B2F-7342-A3E0-3A3E5FE5BF4D}" type="slidenum">
              <a:rPr lang="zh-CN" altLang="en-US"/>
              <a:pPr/>
              <a:t>‹#›</a:t>
            </a:fld>
            <a:endParaRPr lang="zh-CN" altLang="en-US"/>
          </a:p>
        </p:txBody>
      </p:sp>
    </p:spTree>
    <p:extLst>
      <p:ext uri="{BB962C8B-B14F-4D97-AF65-F5344CB8AC3E}">
        <p14:creationId xmlns:p14="http://schemas.microsoft.com/office/powerpoint/2010/main" val="1295107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lIns="101600" tIns="38100" rIns="76200" bIns="38100">
            <a:no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noProof="1"/>
              <a:t>单击此处编辑文本</a:t>
            </a:r>
          </a:p>
        </p:txBody>
      </p:sp>
      <p:sp>
        <p:nvSpPr>
          <p:cNvPr id="4" name="内容占位符 3"/>
          <p:cNvSpPr>
            <a:spLocks noGrp="1"/>
          </p:cNvSpPr>
          <p:nvPr>
            <p:ph sz="half" idx="2"/>
          </p:nvPr>
        </p:nvSpPr>
        <p:spPr>
          <a:xfrm>
            <a:off x="502444" y="2023369"/>
            <a:ext cx="3962400" cy="3701064"/>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lIns="101600"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noProof="1">
                <a:sym typeface="+mn-ea"/>
              </a:rPr>
              <a:t>单击此处编辑文本</a:t>
            </a:r>
          </a:p>
        </p:txBody>
      </p:sp>
      <p:sp>
        <p:nvSpPr>
          <p:cNvPr id="6" name="内容占位符 5"/>
          <p:cNvSpPr>
            <a:spLocks noGrp="1"/>
          </p:cNvSpPr>
          <p:nvPr>
            <p:ph sz="quarter" idx="4"/>
          </p:nvPr>
        </p:nvSpPr>
        <p:spPr>
          <a:xfrm>
            <a:off x="4676812" y="2023369"/>
            <a:ext cx="3962432" cy="3701064"/>
          </a:xfrm>
        </p:spPr>
        <p:txBody>
          <a:bodyPr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7" name="日期占位符 6">
            <a:extLst>
              <a:ext uri="{FF2B5EF4-FFF2-40B4-BE49-F238E27FC236}">
                <a16:creationId xmlns:a16="http://schemas.microsoft.com/office/drawing/2014/main" id="{CA62CCBF-A81B-4FE0-F9D2-17D6E0D85AC6}"/>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8" name="页脚占位符 7">
            <a:extLst>
              <a:ext uri="{FF2B5EF4-FFF2-40B4-BE49-F238E27FC236}">
                <a16:creationId xmlns:a16="http://schemas.microsoft.com/office/drawing/2014/main" id="{3CC567E6-E296-0F50-F19D-61928D9DB82E}"/>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93764C06-9E73-0ABF-8FCD-FB83F6B6C1BE}"/>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8BB4F7C6-1495-EB49-B60F-0553F319179E}" type="slidenum">
              <a:rPr lang="zh-CN" altLang="en-US"/>
              <a:pPr/>
              <a:t>‹#›</a:t>
            </a:fld>
            <a:endParaRPr lang="zh-CN" altLang="en-US"/>
          </a:p>
        </p:txBody>
      </p:sp>
    </p:spTree>
    <p:extLst>
      <p:ext uri="{BB962C8B-B14F-4D97-AF65-F5344CB8AC3E}">
        <p14:creationId xmlns:p14="http://schemas.microsoft.com/office/powerpoint/2010/main" val="1428705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日期占位符 2">
            <a:extLst>
              <a:ext uri="{FF2B5EF4-FFF2-40B4-BE49-F238E27FC236}">
                <a16:creationId xmlns:a16="http://schemas.microsoft.com/office/drawing/2014/main" id="{C0A6BD90-E386-4CE7-E98C-E85025C40554}"/>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59C307EA-FC61-9714-01C3-4BD8F960FEC8}"/>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D9615551-78C0-59E0-CEF0-7E49EE863E3B}"/>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D0065BEE-CEC5-0F47-8D2D-725AEC183EDE}" type="slidenum">
              <a:rPr lang="zh-CN" altLang="en-US"/>
              <a:pPr/>
              <a:t>‹#›</a:t>
            </a:fld>
            <a:endParaRPr lang="zh-CN" altLang="en-US"/>
          </a:p>
        </p:txBody>
      </p:sp>
    </p:spTree>
    <p:extLst>
      <p:ext uri="{BB962C8B-B14F-4D97-AF65-F5344CB8AC3E}">
        <p14:creationId xmlns:p14="http://schemas.microsoft.com/office/powerpoint/2010/main" val="3172107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71A1F0-110D-F38F-4548-CDDAFABCE5F0}"/>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3" name="页脚占位符 2">
            <a:extLst>
              <a:ext uri="{FF2B5EF4-FFF2-40B4-BE49-F238E27FC236}">
                <a16:creationId xmlns:a16="http://schemas.microsoft.com/office/drawing/2014/main" id="{96A113BB-9376-32D7-156F-63CF07E1CE6C}"/>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A4F55487-0FD5-4F78-C349-4EAF3F68398C}"/>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3E07878B-69CD-5749-9679-26BCBDF8450F}" type="slidenum">
              <a:rPr lang="zh-CN" altLang="en-US"/>
              <a:pPr/>
              <a:t>‹#›</a:t>
            </a:fld>
            <a:endParaRPr lang="zh-CN" altLang="en-US"/>
          </a:p>
        </p:txBody>
      </p:sp>
    </p:spTree>
    <p:extLst>
      <p:ext uri="{BB962C8B-B14F-4D97-AF65-F5344CB8AC3E}">
        <p14:creationId xmlns:p14="http://schemas.microsoft.com/office/powerpoint/2010/main" val="87788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lIns="101600" tIns="38100" rIns="76200" bIns="38100" rtlCol="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1626121"/>
            <a:ext cx="3962432" cy="4041680"/>
          </a:xfrm>
        </p:spPr>
        <p:txBody>
          <a:bodyPr lIns="101600" tIns="0" rIns="82550" bIns="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5" name="日期占位符 4">
            <a:extLst>
              <a:ext uri="{FF2B5EF4-FFF2-40B4-BE49-F238E27FC236}">
                <a16:creationId xmlns:a16="http://schemas.microsoft.com/office/drawing/2014/main" id="{D6D624DC-7D13-7C9B-CB40-C98912B3C3BB}"/>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9EFD9D74-47D9-4702-A33C-335B63B48DBF}" type="datetimeFigureOut">
              <a:rPr lang="zh-CN" altLang="en-US"/>
              <a:pPr/>
              <a:t>2022/5/28</a:t>
            </a:fld>
            <a:endParaRPr lang="zh-CN" altLang="en-US" dirty="0"/>
          </a:p>
        </p:txBody>
      </p:sp>
      <p:sp>
        <p:nvSpPr>
          <p:cNvPr id="6" name="页脚占位符 5">
            <a:extLst>
              <a:ext uri="{FF2B5EF4-FFF2-40B4-BE49-F238E27FC236}">
                <a16:creationId xmlns:a16="http://schemas.microsoft.com/office/drawing/2014/main" id="{6DB01FDE-859D-21B5-36A6-E53C29673DAD}"/>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8F8263A3-96F3-3745-0553-94EABA33594C}"/>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C77F8DC1-40CC-E946-B402-D3FD59298106}" type="slidenum">
              <a:rPr lang="zh-CN" altLang="en-US"/>
              <a:pPr/>
              <a:t>‹#›</a:t>
            </a:fld>
            <a:endParaRPr lang="zh-CN" altLang="en-US"/>
          </a:p>
        </p:txBody>
      </p:sp>
    </p:spTree>
    <p:extLst>
      <p:ext uri="{BB962C8B-B14F-4D97-AF65-F5344CB8AC3E}">
        <p14:creationId xmlns:p14="http://schemas.microsoft.com/office/powerpoint/2010/main" val="30647562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lIns="101600" tIns="38100" rIns="76200" bIns="38100" rtlCol="0" anchor="ctr">
            <a:noAutofit/>
          </a:bodyPr>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B1A557B-38B5-EB24-341C-5C02203C77D2}"/>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F4E0FF4F-F090-550C-C8E4-1DE41B9C0476}"/>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8571CA66-C102-EF85-D20B-866EF92FD31D}"/>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E0179F41-5271-1C41-8F14-06A1131326F3}" type="slidenum">
              <a:rPr lang="zh-CN" altLang="en-US"/>
              <a:pPr/>
              <a:t>‹#›</a:t>
            </a:fld>
            <a:endParaRPr lang="zh-CN" altLang="en-US"/>
          </a:p>
        </p:txBody>
      </p:sp>
    </p:spTree>
    <p:extLst>
      <p:ext uri="{BB962C8B-B14F-4D97-AF65-F5344CB8AC3E}">
        <p14:creationId xmlns:p14="http://schemas.microsoft.com/office/powerpoint/2010/main" val="817433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a:extLst>
              <a:ext uri="{FF2B5EF4-FFF2-40B4-BE49-F238E27FC236}">
                <a16:creationId xmlns:a16="http://schemas.microsoft.com/office/drawing/2014/main" id="{9FBD7334-B9E8-9F4C-F327-7E0DFD63A82A}"/>
              </a:ext>
            </a:extLst>
          </p:cNvPr>
          <p:cNvSpPr>
            <a:spLocks noGrp="1"/>
          </p:cNvSpPr>
          <p:nvPr>
            <p:ph type="dt" sz="half" idx="14"/>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B753CEC6-7F48-4121-D2DF-75F2CE0F9F0F}"/>
              </a:ext>
            </a:extLst>
          </p:cNvPr>
          <p:cNvSpPr>
            <a:spLocks noGrp="1"/>
          </p:cNvSpPr>
          <p:nvPr>
            <p:ph type="ftr" sz="quarter" idx="15"/>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01E809F7-3F9D-F6D8-7451-DA7D9E2BF8CE}"/>
              </a:ext>
            </a:extLst>
          </p:cNvPr>
          <p:cNvSpPr>
            <a:spLocks noGrp="1"/>
          </p:cNvSpPr>
          <p:nvPr>
            <p:ph type="sldNum" sz="quarter" idx="16"/>
            <p:custDataLst>
              <p:tags r:id="rId3"/>
            </p:custDataLst>
          </p:nvPr>
        </p:nvSpPr>
        <p:spPr>
          <a:xfrm>
            <a:off x="6457950" y="6389688"/>
            <a:ext cx="2025650" cy="238125"/>
          </a:xfrm>
        </p:spPr>
        <p:txBody>
          <a:bodyPr/>
          <a:lstStyle>
            <a:lvl1pPr>
              <a:defRPr/>
            </a:lvl1pPr>
          </a:lstStyle>
          <a:p>
            <a:fld id="{BC9F10AC-1215-A443-A8DD-014AB2CBC41A}" type="slidenum">
              <a:rPr lang="zh-CN" altLang="en-US"/>
              <a:pPr/>
              <a:t>‹#›</a:t>
            </a:fld>
            <a:endParaRPr lang="zh-CN" altLang="en-US"/>
          </a:p>
        </p:txBody>
      </p:sp>
    </p:spTree>
    <p:extLst>
      <p:ext uri="{BB962C8B-B14F-4D97-AF65-F5344CB8AC3E}">
        <p14:creationId xmlns:p14="http://schemas.microsoft.com/office/powerpoint/2010/main" val="160007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a:extLst>
              <a:ext uri="{FF2B5EF4-FFF2-40B4-BE49-F238E27FC236}">
                <a16:creationId xmlns:a16="http://schemas.microsoft.com/office/drawing/2014/main" id="{267B4CDE-D889-6CD5-FEAA-C0EE9411B93D}"/>
              </a:ext>
            </a:extLst>
          </p:cNvPr>
          <p:cNvSpPr>
            <a:spLocks noGrp="1"/>
          </p:cNvSpPr>
          <p:nvPr>
            <p:ph type="dt" sz="half" idx="10"/>
          </p:nvPr>
        </p:nvSpPr>
        <p:spPr>
          <a:ln/>
        </p:spPr>
        <p:txBody>
          <a:bodyPr/>
          <a:lstStyle>
            <a:lvl1pPr>
              <a:defRPr/>
            </a:lvl1pPr>
          </a:lstStyle>
          <a:p>
            <a:endParaRPr lang="zh-CN" altLang="en-US"/>
          </a:p>
        </p:txBody>
      </p:sp>
      <p:sp>
        <p:nvSpPr>
          <p:cNvPr id="6" name="页脚占位符 1028">
            <a:extLst>
              <a:ext uri="{FF2B5EF4-FFF2-40B4-BE49-F238E27FC236}">
                <a16:creationId xmlns:a16="http://schemas.microsoft.com/office/drawing/2014/main" id="{93B35A91-5CB2-7BB4-B054-ED8645608254}"/>
              </a:ext>
            </a:extLst>
          </p:cNvPr>
          <p:cNvSpPr>
            <a:spLocks noGrp="1"/>
          </p:cNvSpPr>
          <p:nvPr>
            <p:ph type="ftr" sz="quarter" idx="11"/>
          </p:nvPr>
        </p:nvSpPr>
        <p:spPr>
          <a:ln/>
        </p:spPr>
        <p:txBody>
          <a:bodyPr/>
          <a:lstStyle>
            <a:lvl1pPr>
              <a:defRPr/>
            </a:lvl1pPr>
          </a:lstStyle>
          <a:p>
            <a:endParaRPr lang="zh-CN" altLang="en-US"/>
          </a:p>
        </p:txBody>
      </p:sp>
      <p:sp>
        <p:nvSpPr>
          <p:cNvPr id="7" name="灯片编号占位符 1029">
            <a:extLst>
              <a:ext uri="{FF2B5EF4-FFF2-40B4-BE49-F238E27FC236}">
                <a16:creationId xmlns:a16="http://schemas.microsoft.com/office/drawing/2014/main" id="{5F0B19EF-E49D-CC7F-7A8D-FD70F86047F4}"/>
              </a:ext>
            </a:extLst>
          </p:cNvPr>
          <p:cNvSpPr>
            <a:spLocks noGrp="1"/>
          </p:cNvSpPr>
          <p:nvPr>
            <p:ph type="sldNum" sz="quarter" idx="12"/>
          </p:nvPr>
        </p:nvSpPr>
        <p:spPr>
          <a:ln/>
        </p:spPr>
        <p:txBody>
          <a:bodyPr/>
          <a:lstStyle>
            <a:lvl1pPr>
              <a:defRPr/>
            </a:lvl1pPr>
          </a:lstStyle>
          <a:p>
            <a:fld id="{970D6826-8D9A-904C-822F-00895B99C9DA}" type="slidenum">
              <a:rPr lang="zh-CN" altLang="en-US"/>
              <a:pPr/>
              <a:t>‹#›</a:t>
            </a:fld>
            <a:endParaRPr lang="zh-CN" altLang="en-US"/>
          </a:p>
        </p:txBody>
      </p:sp>
    </p:spTree>
    <p:extLst>
      <p:ext uri="{BB962C8B-B14F-4D97-AF65-F5344CB8AC3E}">
        <p14:creationId xmlns:p14="http://schemas.microsoft.com/office/powerpoint/2010/main" val="3866258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4ED486A-D437-A6E3-6230-F8666E339A79}"/>
              </a:ext>
            </a:extLst>
          </p:cNvPr>
          <p:cNvSpPr/>
          <p:nvPr userDrawn="1">
            <p:custDataLst>
              <p:tags r:id="rId1"/>
            </p:custDataLst>
          </p:nvPr>
        </p:nvSpPr>
        <p:spPr>
          <a:xfrm>
            <a:off x="196850" y="1022350"/>
            <a:ext cx="8763000" cy="4225925"/>
          </a:xfrm>
          <a:prstGeom prst="rect">
            <a:avLst/>
          </a:prstGeom>
          <a:solidFill>
            <a:schemeClr val="tx2">
              <a:lumMod val="10000"/>
              <a:alpha val="8000"/>
            </a:schemeClr>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4" name="矩形 3">
            <a:extLst>
              <a:ext uri="{FF2B5EF4-FFF2-40B4-BE49-F238E27FC236}">
                <a16:creationId xmlns:a16="http://schemas.microsoft.com/office/drawing/2014/main" id="{6BBC2695-9870-F0A4-0109-EC554CE51B22}"/>
              </a:ext>
            </a:extLst>
          </p:cNvPr>
          <p:cNvSpPr/>
          <p:nvPr userDrawn="1">
            <p:custDataLst>
              <p:tags r:id="rId2"/>
            </p:custDataLst>
          </p:nvPr>
        </p:nvSpPr>
        <p:spPr>
          <a:xfrm>
            <a:off x="1066800" y="4065588"/>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5" name="任意形状 8">
            <a:extLst>
              <a:ext uri="{FF2B5EF4-FFF2-40B4-BE49-F238E27FC236}">
                <a16:creationId xmlns:a16="http://schemas.microsoft.com/office/drawing/2014/main" id="{56F6431A-2CE4-7D8D-665D-E0CF7CDA4845}"/>
              </a:ext>
            </a:extLst>
          </p:cNvPr>
          <p:cNvSpPr/>
          <p:nvPr userDrawn="1">
            <p:custDataLst>
              <p:tags r:id="rId3"/>
            </p:custDataLst>
          </p:nvPr>
        </p:nvSpPr>
        <p:spPr>
          <a:xfrm>
            <a:off x="7110413" y="612775"/>
            <a:ext cx="1849437" cy="18034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6" name="任意形状 9">
            <a:extLst>
              <a:ext uri="{FF2B5EF4-FFF2-40B4-BE49-F238E27FC236}">
                <a16:creationId xmlns:a16="http://schemas.microsoft.com/office/drawing/2014/main" id="{05F0629B-6781-670F-A8D4-EA4C05D6C58D}"/>
              </a:ext>
            </a:extLst>
          </p:cNvPr>
          <p:cNvSpPr/>
          <p:nvPr userDrawn="1">
            <p:custDataLst>
              <p:tags r:id="rId4"/>
            </p:custDataLst>
          </p:nvPr>
        </p:nvSpPr>
        <p:spPr>
          <a:xfrm rot="10800000">
            <a:off x="195263" y="43434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990599" y="2577631"/>
            <a:ext cx="4990201" cy="1205503"/>
          </a:xfrm>
        </p:spPr>
        <p:txBody>
          <a:bodyPr bIns="0" rtlCol="0" anchor="b"/>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noProof="1">
                <a:sym typeface="+mn-ea"/>
              </a:rPr>
              <a:t>编辑标题</a:t>
            </a:r>
          </a:p>
        </p:txBody>
      </p:sp>
      <p:sp>
        <p:nvSpPr>
          <p:cNvPr id="7" name="日期占位符 2">
            <a:extLst>
              <a:ext uri="{FF2B5EF4-FFF2-40B4-BE49-F238E27FC236}">
                <a16:creationId xmlns:a16="http://schemas.microsoft.com/office/drawing/2014/main" id="{15E81C42-92DF-C37C-556B-B8C270851205}"/>
              </a:ext>
            </a:extLst>
          </p:cNvPr>
          <p:cNvSpPr>
            <a:spLocks noGrp="1"/>
          </p:cNvSpPr>
          <p:nvPr>
            <p:ph type="dt" sz="half" idx="10"/>
            <p:custDataLst>
              <p:tags r:id="rId5"/>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8" name="页脚占位符 3">
            <a:extLst>
              <a:ext uri="{FF2B5EF4-FFF2-40B4-BE49-F238E27FC236}">
                <a16:creationId xmlns:a16="http://schemas.microsoft.com/office/drawing/2014/main" id="{D0E5AEE7-4783-12A9-F022-38F6C0D80FC9}"/>
              </a:ext>
            </a:extLst>
          </p:cNvPr>
          <p:cNvSpPr>
            <a:spLocks noGrp="1"/>
          </p:cNvSpPr>
          <p:nvPr>
            <p:ph type="ftr" sz="quarter" idx="11"/>
            <p:custDataLst>
              <p:tags r:id="rId6"/>
            </p:custDataLst>
          </p:nvPr>
        </p:nvSpPr>
        <p:spPr>
          <a:xfrm>
            <a:off x="3087688" y="6389688"/>
            <a:ext cx="2968625" cy="238125"/>
          </a:xfrm>
        </p:spPr>
        <p:txBody>
          <a:bodyPr/>
          <a:lstStyle>
            <a:lvl1pPr>
              <a:defRPr/>
            </a:lvl1pPr>
          </a:lstStyle>
          <a:p>
            <a:endParaRPr lang="zh-CN" altLang="en-US"/>
          </a:p>
        </p:txBody>
      </p:sp>
      <p:sp>
        <p:nvSpPr>
          <p:cNvPr id="9" name="灯片编号占位符 4">
            <a:extLst>
              <a:ext uri="{FF2B5EF4-FFF2-40B4-BE49-F238E27FC236}">
                <a16:creationId xmlns:a16="http://schemas.microsoft.com/office/drawing/2014/main" id="{F118DDA9-0C3F-6481-B5AB-A23B29F3E2C1}"/>
              </a:ext>
            </a:extLst>
          </p:cNvPr>
          <p:cNvSpPr>
            <a:spLocks noGrp="1"/>
          </p:cNvSpPr>
          <p:nvPr>
            <p:ph type="sldNum" sz="quarter" idx="12"/>
            <p:custDataLst>
              <p:tags r:id="rId7"/>
            </p:custDataLst>
          </p:nvPr>
        </p:nvSpPr>
        <p:spPr>
          <a:xfrm>
            <a:off x="6457950" y="6389688"/>
            <a:ext cx="2025650" cy="238125"/>
          </a:xfrm>
        </p:spPr>
        <p:txBody>
          <a:bodyPr/>
          <a:lstStyle>
            <a:lvl1pPr>
              <a:defRPr/>
            </a:lvl1pPr>
          </a:lstStyle>
          <a:p>
            <a:fld id="{E0BA48E8-20A1-4840-B2EA-E0B3AA85798C}" type="slidenum">
              <a:rPr lang="zh-CN" altLang="en-US"/>
              <a:pPr/>
              <a:t>‹#›</a:t>
            </a:fld>
            <a:endParaRPr lang="zh-CN" altLang="en-US"/>
          </a:p>
        </p:txBody>
      </p:sp>
    </p:spTree>
    <p:extLst>
      <p:ext uri="{BB962C8B-B14F-4D97-AF65-F5344CB8AC3E}">
        <p14:creationId xmlns:p14="http://schemas.microsoft.com/office/powerpoint/2010/main" val="2178679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a:lstStyle>
            <a:lvl1pPr>
              <a:defRPr baseline="0">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3" name="日期占位符 2">
            <a:extLst>
              <a:ext uri="{FF2B5EF4-FFF2-40B4-BE49-F238E27FC236}">
                <a16:creationId xmlns:a16="http://schemas.microsoft.com/office/drawing/2014/main" id="{E528E796-2F98-A95A-AE51-9E3C9E893E8A}"/>
              </a:ext>
            </a:extLst>
          </p:cNvPr>
          <p:cNvSpPr>
            <a:spLocks noGrp="1"/>
          </p:cNvSpPr>
          <p:nvPr>
            <p:ph type="dt" sz="half" idx="10"/>
            <p:custDataLst>
              <p:tags r:id="rId1"/>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4" name="页脚占位符 3">
            <a:extLst>
              <a:ext uri="{FF2B5EF4-FFF2-40B4-BE49-F238E27FC236}">
                <a16:creationId xmlns:a16="http://schemas.microsoft.com/office/drawing/2014/main" id="{DA96B157-AC15-62F0-DC93-CC0E83DA96CA}"/>
              </a:ext>
            </a:extLst>
          </p:cNvPr>
          <p:cNvSpPr>
            <a:spLocks noGrp="1"/>
          </p:cNvSpPr>
          <p:nvPr>
            <p:ph type="ftr" sz="quarter" idx="11"/>
            <p:custDataLst>
              <p:tags r:id="rId2"/>
            </p:custDataLst>
          </p:nvPr>
        </p:nvSpPr>
        <p:spPr>
          <a:xfrm>
            <a:off x="3087688" y="6389688"/>
            <a:ext cx="2968625" cy="238125"/>
          </a:xfrm>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F3D87C90-0636-37DB-A8DC-1998E26EB8FD}"/>
              </a:ext>
            </a:extLst>
          </p:cNvPr>
          <p:cNvSpPr>
            <a:spLocks noGrp="1"/>
          </p:cNvSpPr>
          <p:nvPr>
            <p:ph type="sldNum" sz="quarter" idx="12"/>
            <p:custDataLst>
              <p:tags r:id="rId3"/>
            </p:custDataLst>
          </p:nvPr>
        </p:nvSpPr>
        <p:spPr>
          <a:xfrm>
            <a:off x="6457950" y="6389688"/>
            <a:ext cx="2025650" cy="238125"/>
          </a:xfrm>
        </p:spPr>
        <p:txBody>
          <a:bodyPr/>
          <a:lstStyle>
            <a:lvl1pPr>
              <a:defRPr/>
            </a:lvl1pPr>
          </a:lstStyle>
          <a:p>
            <a:fld id="{30AD464F-113F-6F49-8A51-18477640FA50}" type="slidenum">
              <a:rPr lang="zh-CN" altLang="en-US"/>
              <a:pPr/>
              <a:t>‹#›</a:t>
            </a:fld>
            <a:endParaRPr lang="zh-CN" altLang="en-US"/>
          </a:p>
        </p:txBody>
      </p:sp>
    </p:spTree>
    <p:extLst>
      <p:ext uri="{BB962C8B-B14F-4D97-AF65-F5344CB8AC3E}">
        <p14:creationId xmlns:p14="http://schemas.microsoft.com/office/powerpoint/2010/main" val="548845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bwMode="auto">
      <p:bgPr>
        <a:gradFill rotWithShape="0">
          <a:gsLst>
            <a:gs pos="0">
              <a:schemeClr val="tx2"/>
            </a:gs>
            <a:gs pos="100000">
              <a:schemeClr val="tx2"/>
            </a:gs>
          </a:gsLst>
          <a:lin ang="5400000"/>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494BF4-7A56-6B50-04E0-C690A54BA94D}"/>
              </a:ext>
            </a:extLst>
          </p:cNvPr>
          <p:cNvSpPr/>
          <p:nvPr userDrawn="1">
            <p:custDataLst>
              <p:tags r:id="rId1"/>
            </p:custDataLst>
          </p:nvPr>
        </p:nvSpPr>
        <p:spPr>
          <a:xfrm>
            <a:off x="219075" y="304800"/>
            <a:ext cx="8705850" cy="62484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
        <p:nvSpPr>
          <p:cNvPr id="2" name="标题 1"/>
          <p:cNvSpPr>
            <a:spLocks noGrp="1"/>
          </p:cNvSpPr>
          <p:nvPr>
            <p:ph type="title" hasCustomPrompt="1"/>
          </p:nvPr>
        </p:nvSpPr>
        <p:spPr>
          <a:xfrm>
            <a:off x="961200" y="1339650"/>
            <a:ext cx="7219800" cy="542700"/>
          </a:xfrm>
        </p:spPr>
        <p:txBody>
          <a:bodyPr anchor="ctr"/>
          <a:lstStyle>
            <a:lvl1pPr>
              <a:defRPr sz="1800" baseline="0">
                <a:solidFill>
                  <a:schemeClr val="accent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2594250"/>
            <a:ext cx="7219950" cy="2583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C3BD9E2D-29B1-C8EB-6AD1-C027EC8FFEAA}"/>
              </a:ext>
            </a:extLst>
          </p:cNvPr>
          <p:cNvSpPr>
            <a:spLocks noGrp="1"/>
          </p:cNvSpPr>
          <p:nvPr>
            <p:ph type="dt" sz="half" idx="14"/>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3">
            <a:extLst>
              <a:ext uri="{FF2B5EF4-FFF2-40B4-BE49-F238E27FC236}">
                <a16:creationId xmlns:a16="http://schemas.microsoft.com/office/drawing/2014/main" id="{28D7AC56-19EF-B89B-4B40-D7D00C726BC2}"/>
              </a:ext>
            </a:extLst>
          </p:cNvPr>
          <p:cNvSpPr>
            <a:spLocks noGrp="1"/>
          </p:cNvSpPr>
          <p:nvPr>
            <p:ph type="ftr" sz="quarter" idx="15"/>
            <p:custDataLst>
              <p:tags r:id="rId3"/>
            </p:custDataLst>
          </p:nvPr>
        </p:nvSpPr>
        <p:spPr>
          <a:xfrm>
            <a:off x="3087688" y="6389688"/>
            <a:ext cx="2968625" cy="238125"/>
          </a:xfrm>
        </p:spPr>
        <p:txBody>
          <a:bodyPr/>
          <a:lstStyle>
            <a:lvl1pPr>
              <a:defRPr/>
            </a:lvl1pPr>
          </a:lstStyle>
          <a:p>
            <a:endParaRPr lang="zh-CN" altLang="en-US"/>
          </a:p>
        </p:txBody>
      </p:sp>
      <p:sp>
        <p:nvSpPr>
          <p:cNvPr id="8" name="灯片编号占位符 4">
            <a:extLst>
              <a:ext uri="{FF2B5EF4-FFF2-40B4-BE49-F238E27FC236}">
                <a16:creationId xmlns:a16="http://schemas.microsoft.com/office/drawing/2014/main" id="{B78FC1B5-2DB2-6BA6-ABCA-CD9AFBF63515}"/>
              </a:ext>
            </a:extLst>
          </p:cNvPr>
          <p:cNvSpPr>
            <a:spLocks noGrp="1"/>
          </p:cNvSpPr>
          <p:nvPr>
            <p:ph type="sldNum" sz="quarter" idx="16"/>
            <p:custDataLst>
              <p:tags r:id="rId4"/>
            </p:custDataLst>
          </p:nvPr>
        </p:nvSpPr>
        <p:spPr>
          <a:xfrm>
            <a:off x="6457950" y="6389688"/>
            <a:ext cx="2025650" cy="238125"/>
          </a:xfrm>
        </p:spPr>
        <p:txBody>
          <a:bodyPr/>
          <a:lstStyle>
            <a:lvl1pPr>
              <a:defRPr/>
            </a:lvl1pPr>
          </a:lstStyle>
          <a:p>
            <a:fld id="{5CCB65A9-E15D-0A4D-94F7-AE34CB78C2CD}" type="slidenum">
              <a:rPr lang="zh-CN" altLang="en-US"/>
              <a:pPr/>
              <a:t>‹#›</a:t>
            </a:fld>
            <a:endParaRPr lang="zh-CN" altLang="en-US"/>
          </a:p>
        </p:txBody>
      </p:sp>
    </p:spTree>
    <p:extLst>
      <p:ext uri="{BB962C8B-B14F-4D97-AF65-F5344CB8AC3E}">
        <p14:creationId xmlns:p14="http://schemas.microsoft.com/office/powerpoint/2010/main" val="5102841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751D345-4093-6B99-C1E4-47204E4627D5}"/>
              </a:ext>
            </a:extLst>
          </p:cNvPr>
          <p:cNvSpPr/>
          <p:nvPr userDrawn="1">
            <p:custDataLst>
              <p:tags r:id="rId1"/>
            </p:custDataLst>
          </p:nvPr>
        </p:nvSpPr>
        <p:spPr>
          <a:xfrm>
            <a:off x="0" y="0"/>
            <a:ext cx="3617913" cy="6865938"/>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8">
            <a:extLst>
              <a:ext uri="{FF2B5EF4-FFF2-40B4-BE49-F238E27FC236}">
                <a16:creationId xmlns:a16="http://schemas.microsoft.com/office/drawing/2014/main" id="{D128A76F-3790-E989-C036-DB2B74DD8B7B}"/>
              </a:ext>
            </a:extLst>
          </p:cNvPr>
          <p:cNvSpPr/>
          <p:nvPr userDrawn="1">
            <p:custDataLst>
              <p:tags r:id="rId2"/>
            </p:custDataLst>
          </p:nvPr>
        </p:nvSpPr>
        <p:spPr>
          <a:xfrm rot="16200000">
            <a:off x="-794" y="-793"/>
            <a:ext cx="1743075" cy="127476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7">
            <a:extLst>
              <a:ext uri="{FF2B5EF4-FFF2-40B4-BE49-F238E27FC236}">
                <a16:creationId xmlns:a16="http://schemas.microsoft.com/office/drawing/2014/main" id="{E617BFF9-71A6-F96C-0C8A-9F441CA47DB3}"/>
              </a:ext>
            </a:extLst>
          </p:cNvPr>
          <p:cNvSpPr/>
          <p:nvPr userDrawn="1">
            <p:custDataLst>
              <p:tags r:id="rId3"/>
            </p:custDataLst>
          </p:nvPr>
        </p:nvSpPr>
        <p:spPr>
          <a:xfrm rot="10800000">
            <a:off x="0" y="5905500"/>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hasCustomPrompt="1"/>
          </p:nvPr>
        </p:nvSpPr>
        <p:spPr>
          <a:xfrm>
            <a:off x="437400" y="880650"/>
            <a:ext cx="2970000" cy="661500"/>
          </a:xfrm>
        </p:spPr>
        <p:txBody>
          <a:bodyPr anchor="ctr"/>
          <a:lstStyle>
            <a:lvl1pPr>
              <a:defRPr sz="2025" baseline="0">
                <a:solidFill>
                  <a:schemeClr val="accent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2275650"/>
            <a:ext cx="2967300" cy="3069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1405930"/>
            <a:ext cx="4860000" cy="3815953"/>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9285BE14-CEB7-04F0-4D21-324C9DF17E62}"/>
              </a:ext>
            </a:extLst>
          </p:cNvPr>
          <p:cNvSpPr>
            <a:spLocks noGrp="1"/>
          </p:cNvSpPr>
          <p:nvPr>
            <p:ph type="dt" sz="half" idx="15"/>
            <p:custDataLst>
              <p:tags r:id="rId4"/>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1" name="页脚占位符 3">
            <a:extLst>
              <a:ext uri="{FF2B5EF4-FFF2-40B4-BE49-F238E27FC236}">
                <a16:creationId xmlns:a16="http://schemas.microsoft.com/office/drawing/2014/main" id="{C4B370D3-CDC2-F253-AE8D-527949FBD8F9}"/>
              </a:ext>
            </a:extLst>
          </p:cNvPr>
          <p:cNvSpPr>
            <a:spLocks noGrp="1"/>
          </p:cNvSpPr>
          <p:nvPr>
            <p:ph type="ftr" sz="quarter" idx="16"/>
            <p:custDataLst>
              <p:tags r:id="rId5"/>
            </p:custDataLst>
          </p:nvPr>
        </p:nvSpPr>
        <p:spPr>
          <a:xfrm>
            <a:off x="3087688" y="6389688"/>
            <a:ext cx="2968625" cy="238125"/>
          </a:xfrm>
        </p:spPr>
        <p:txBody>
          <a:bodyPr/>
          <a:lstStyle>
            <a:lvl1pPr>
              <a:defRPr/>
            </a:lvl1pPr>
          </a:lstStyle>
          <a:p>
            <a:endParaRPr lang="zh-CN" altLang="en-US"/>
          </a:p>
        </p:txBody>
      </p:sp>
      <p:sp>
        <p:nvSpPr>
          <p:cNvPr id="12" name="灯片编号占位符 4">
            <a:extLst>
              <a:ext uri="{FF2B5EF4-FFF2-40B4-BE49-F238E27FC236}">
                <a16:creationId xmlns:a16="http://schemas.microsoft.com/office/drawing/2014/main" id="{4D26172D-414A-A7EC-B0A3-37F2C0607F2F}"/>
              </a:ext>
            </a:extLst>
          </p:cNvPr>
          <p:cNvSpPr>
            <a:spLocks noGrp="1"/>
          </p:cNvSpPr>
          <p:nvPr>
            <p:ph type="sldNum" sz="quarter" idx="17"/>
            <p:custDataLst>
              <p:tags r:id="rId6"/>
            </p:custDataLst>
          </p:nvPr>
        </p:nvSpPr>
        <p:spPr>
          <a:xfrm>
            <a:off x="6457950" y="6389688"/>
            <a:ext cx="2025650" cy="238125"/>
          </a:xfrm>
        </p:spPr>
        <p:txBody>
          <a:bodyPr/>
          <a:lstStyle>
            <a:lvl1pPr>
              <a:defRPr/>
            </a:lvl1pPr>
          </a:lstStyle>
          <a:p>
            <a:fld id="{7EE70305-BB0A-B34F-A79E-DEEBCED3C23C}" type="slidenum">
              <a:rPr lang="zh-CN" altLang="en-US"/>
              <a:pPr/>
              <a:t>‹#›</a:t>
            </a:fld>
            <a:endParaRPr lang="zh-CN" altLang="en-US"/>
          </a:p>
        </p:txBody>
      </p:sp>
    </p:spTree>
    <p:extLst>
      <p:ext uri="{BB962C8B-B14F-4D97-AF65-F5344CB8AC3E}">
        <p14:creationId xmlns:p14="http://schemas.microsoft.com/office/powerpoint/2010/main" val="3701368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C19C36A-2E60-4CC3-7B7E-11523F6C1D89}"/>
              </a:ext>
            </a:extLst>
          </p:cNvPr>
          <p:cNvSpPr/>
          <p:nvPr userDrawn="1">
            <p:custDataLst>
              <p:tags r:id="rId1"/>
            </p:custDataLst>
          </p:nvPr>
        </p:nvSpPr>
        <p:spPr>
          <a:xfrm>
            <a:off x="0" y="-9525"/>
            <a:ext cx="9144000" cy="2663825"/>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9">
            <a:extLst>
              <a:ext uri="{FF2B5EF4-FFF2-40B4-BE49-F238E27FC236}">
                <a16:creationId xmlns:a16="http://schemas.microsoft.com/office/drawing/2014/main" id="{49923DD2-0675-CDE2-5FFA-3F58F37D0DE7}"/>
              </a:ext>
            </a:extLst>
          </p:cNvPr>
          <p:cNvSpPr/>
          <p:nvPr userDrawn="1">
            <p:custDataLst>
              <p:tags r:id="rId2"/>
            </p:custDataLst>
          </p:nvPr>
        </p:nvSpPr>
        <p:spPr>
          <a:xfrm rot="16200000">
            <a:off x="-793" y="-10319"/>
            <a:ext cx="1244600" cy="909637"/>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20000"/>
                </a:schemeClr>
              </a:gs>
              <a:gs pos="100000">
                <a:schemeClr val="bg2">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8" name="任意形状 8">
            <a:extLst>
              <a:ext uri="{FF2B5EF4-FFF2-40B4-BE49-F238E27FC236}">
                <a16:creationId xmlns:a16="http://schemas.microsoft.com/office/drawing/2014/main" id="{4E890009-F570-77E0-798F-8FE7FC4BAEA1}"/>
              </a:ext>
            </a:extLst>
          </p:cNvPr>
          <p:cNvSpPr/>
          <p:nvPr userDrawn="1">
            <p:custDataLst>
              <p:tags r:id="rId3"/>
            </p:custDataLst>
          </p:nvPr>
        </p:nvSpPr>
        <p:spPr>
          <a:xfrm>
            <a:off x="7761288" y="-9525"/>
            <a:ext cx="1385887"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p:nvPr>
        </p:nvSpPr>
        <p:spPr>
          <a:xfrm>
            <a:off x="459000" y="859500"/>
            <a:ext cx="8232300" cy="469800"/>
          </a:xfrm>
        </p:spPr>
        <p:txBody>
          <a:bodyPr anchor="ctr"/>
          <a:lstStyle>
            <a:lvl1pPr algn="ctr">
              <a:defRPr sz="2025"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3236850"/>
            <a:ext cx="8224200" cy="25731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0A56B6D4-C382-0562-C968-986773FA1F10}"/>
              </a:ext>
            </a:extLst>
          </p:cNvPr>
          <p:cNvSpPr>
            <a:spLocks noGrp="1"/>
          </p:cNvSpPr>
          <p:nvPr>
            <p:ph type="dt" sz="half" idx="15"/>
            <p:custDataLst>
              <p:tags r:id="rId4"/>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1" name="页脚占位符 3">
            <a:extLst>
              <a:ext uri="{FF2B5EF4-FFF2-40B4-BE49-F238E27FC236}">
                <a16:creationId xmlns:a16="http://schemas.microsoft.com/office/drawing/2014/main" id="{1B304D4C-E194-89A5-B3A0-97C7A4838E50}"/>
              </a:ext>
            </a:extLst>
          </p:cNvPr>
          <p:cNvSpPr>
            <a:spLocks noGrp="1"/>
          </p:cNvSpPr>
          <p:nvPr>
            <p:ph type="ftr" sz="quarter" idx="16"/>
            <p:custDataLst>
              <p:tags r:id="rId5"/>
            </p:custDataLst>
          </p:nvPr>
        </p:nvSpPr>
        <p:spPr>
          <a:xfrm>
            <a:off x="3087688" y="6389688"/>
            <a:ext cx="2968625" cy="238125"/>
          </a:xfrm>
        </p:spPr>
        <p:txBody>
          <a:bodyPr/>
          <a:lstStyle>
            <a:lvl1pPr>
              <a:defRPr/>
            </a:lvl1pPr>
          </a:lstStyle>
          <a:p>
            <a:endParaRPr lang="zh-CN" altLang="en-US"/>
          </a:p>
        </p:txBody>
      </p:sp>
      <p:sp>
        <p:nvSpPr>
          <p:cNvPr id="12" name="灯片编号占位符 4">
            <a:extLst>
              <a:ext uri="{FF2B5EF4-FFF2-40B4-BE49-F238E27FC236}">
                <a16:creationId xmlns:a16="http://schemas.microsoft.com/office/drawing/2014/main" id="{858BD177-DA46-ACC6-29B2-007AEEEE9723}"/>
              </a:ext>
            </a:extLst>
          </p:cNvPr>
          <p:cNvSpPr>
            <a:spLocks noGrp="1"/>
          </p:cNvSpPr>
          <p:nvPr>
            <p:ph type="sldNum" sz="quarter" idx="17"/>
            <p:custDataLst>
              <p:tags r:id="rId6"/>
            </p:custDataLst>
          </p:nvPr>
        </p:nvSpPr>
        <p:spPr>
          <a:xfrm>
            <a:off x="6457950" y="6389688"/>
            <a:ext cx="2025650" cy="238125"/>
          </a:xfrm>
        </p:spPr>
        <p:txBody>
          <a:bodyPr/>
          <a:lstStyle>
            <a:lvl1pPr>
              <a:defRPr/>
            </a:lvl1pPr>
          </a:lstStyle>
          <a:p>
            <a:fld id="{5022191D-106C-4642-92F5-A936B3185F00}" type="slidenum">
              <a:rPr lang="zh-CN" altLang="en-US"/>
              <a:pPr/>
              <a:t>‹#›</a:t>
            </a:fld>
            <a:endParaRPr lang="zh-CN" altLang="en-US"/>
          </a:p>
        </p:txBody>
      </p:sp>
    </p:spTree>
    <p:extLst>
      <p:ext uri="{BB962C8B-B14F-4D97-AF65-F5344CB8AC3E}">
        <p14:creationId xmlns:p14="http://schemas.microsoft.com/office/powerpoint/2010/main" val="3431037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4F69CA-BB37-DDB6-80AE-631383824D79}"/>
              </a:ext>
            </a:extLst>
          </p:cNvPr>
          <p:cNvSpPr/>
          <p:nvPr userDrawn="1">
            <p:custDataLst>
              <p:tags r:id="rId1"/>
            </p:custDataLst>
          </p:nvPr>
        </p:nvSpPr>
        <p:spPr>
          <a:xfrm>
            <a:off x="3175" y="5026025"/>
            <a:ext cx="9144000" cy="1828800"/>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6" name="任意形状 5">
            <a:extLst>
              <a:ext uri="{FF2B5EF4-FFF2-40B4-BE49-F238E27FC236}">
                <a16:creationId xmlns:a16="http://schemas.microsoft.com/office/drawing/2014/main" id="{D45EC993-D335-7FBD-9768-1CE925F7AD2C}"/>
              </a:ext>
            </a:extLst>
          </p:cNvPr>
          <p:cNvSpPr/>
          <p:nvPr userDrawn="1">
            <p:custDataLst>
              <p:tags r:id="rId2"/>
            </p:custDataLst>
          </p:nvPr>
        </p:nvSpPr>
        <p:spPr>
          <a:xfrm rot="10800000">
            <a:off x="0" y="5902325"/>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5000"/>
                  <a:alpha val="20000"/>
                </a:schemeClr>
              </a:gs>
              <a:gs pos="100000">
                <a:schemeClr val="bg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sz="1015" noProof="1">
              <a:highlight>
                <a:srgbClr val="1171F1"/>
              </a:highlight>
            </a:endParaRPr>
          </a:p>
        </p:txBody>
      </p:sp>
      <p:sp>
        <p:nvSpPr>
          <p:cNvPr id="2" name="标题 1"/>
          <p:cNvSpPr>
            <a:spLocks noGrp="1"/>
          </p:cNvSpPr>
          <p:nvPr>
            <p:ph type="title"/>
          </p:nvPr>
        </p:nvSpPr>
        <p:spPr>
          <a:xfrm>
            <a:off x="453600" y="740250"/>
            <a:ext cx="8232300" cy="423900"/>
          </a:xfrm>
        </p:spPr>
        <p:txBody>
          <a:bodyPr anchor="ctr"/>
          <a:lstStyle>
            <a:lvl1pPr algn="ctr">
              <a:defRPr sz="1800"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2082600"/>
            <a:ext cx="8243100" cy="2408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5306850"/>
            <a:ext cx="8251200" cy="7587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F29AC274-A7C0-328B-CBCB-FDFB8B53945E}"/>
              </a:ext>
            </a:extLst>
          </p:cNvPr>
          <p:cNvSpPr>
            <a:spLocks noGrp="1"/>
          </p:cNvSpPr>
          <p:nvPr>
            <p:ph type="dt" sz="half" idx="15"/>
            <p:custDataLst>
              <p:tags r:id="rId3"/>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0" name="页脚占位符 3">
            <a:extLst>
              <a:ext uri="{FF2B5EF4-FFF2-40B4-BE49-F238E27FC236}">
                <a16:creationId xmlns:a16="http://schemas.microsoft.com/office/drawing/2014/main" id="{BFBF8C07-AB80-2561-4538-71E73918A27B}"/>
              </a:ext>
            </a:extLst>
          </p:cNvPr>
          <p:cNvSpPr>
            <a:spLocks noGrp="1"/>
          </p:cNvSpPr>
          <p:nvPr>
            <p:ph type="ftr" sz="quarter" idx="16"/>
            <p:custDataLst>
              <p:tags r:id="rId4"/>
            </p:custDataLst>
          </p:nvPr>
        </p:nvSpPr>
        <p:spPr>
          <a:xfrm>
            <a:off x="3087688" y="6389688"/>
            <a:ext cx="2968625" cy="238125"/>
          </a:xfrm>
        </p:spPr>
        <p:txBody>
          <a:bodyPr/>
          <a:lstStyle>
            <a:lvl1pPr>
              <a:defRPr/>
            </a:lvl1pPr>
          </a:lstStyle>
          <a:p>
            <a:endParaRPr lang="zh-CN" altLang="en-US"/>
          </a:p>
        </p:txBody>
      </p:sp>
      <p:sp>
        <p:nvSpPr>
          <p:cNvPr id="11" name="灯片编号占位符 4">
            <a:extLst>
              <a:ext uri="{FF2B5EF4-FFF2-40B4-BE49-F238E27FC236}">
                <a16:creationId xmlns:a16="http://schemas.microsoft.com/office/drawing/2014/main" id="{280E9CDD-5401-003E-9407-784490AA14BF}"/>
              </a:ext>
            </a:extLst>
          </p:cNvPr>
          <p:cNvSpPr>
            <a:spLocks noGrp="1"/>
          </p:cNvSpPr>
          <p:nvPr>
            <p:ph type="sldNum" sz="quarter" idx="17"/>
            <p:custDataLst>
              <p:tags r:id="rId5"/>
            </p:custDataLst>
          </p:nvPr>
        </p:nvSpPr>
        <p:spPr>
          <a:xfrm>
            <a:off x="6457950" y="6389688"/>
            <a:ext cx="2025650" cy="238125"/>
          </a:xfrm>
        </p:spPr>
        <p:txBody>
          <a:bodyPr/>
          <a:lstStyle>
            <a:lvl1pPr>
              <a:defRPr/>
            </a:lvl1pPr>
          </a:lstStyle>
          <a:p>
            <a:fld id="{4ECB72E8-7B2C-0444-9640-BF3942C505A7}" type="slidenum">
              <a:rPr lang="zh-CN" altLang="en-US"/>
              <a:pPr/>
              <a:t>‹#›</a:t>
            </a:fld>
            <a:endParaRPr lang="zh-CN" altLang="en-US"/>
          </a:p>
        </p:txBody>
      </p:sp>
    </p:spTree>
    <p:extLst>
      <p:ext uri="{BB962C8B-B14F-4D97-AF65-F5344CB8AC3E}">
        <p14:creationId xmlns:p14="http://schemas.microsoft.com/office/powerpoint/2010/main" val="34682519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A7780C-351F-8187-6808-8F89BFC518C5}"/>
              </a:ext>
            </a:extLst>
          </p:cNvPr>
          <p:cNvSpPr/>
          <p:nvPr userDrawn="1">
            <p:custDataLst>
              <p:tags r:id="rId1"/>
            </p:custDataLst>
          </p:nvPr>
        </p:nvSpPr>
        <p:spPr>
          <a:xfrm>
            <a:off x="0" y="0"/>
            <a:ext cx="9144000" cy="914400"/>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2" name="标题 1"/>
          <p:cNvSpPr>
            <a:spLocks noGrp="1"/>
          </p:cNvSpPr>
          <p:nvPr>
            <p:ph type="title"/>
          </p:nvPr>
        </p:nvSpPr>
        <p:spPr>
          <a:xfrm>
            <a:off x="434816" y="300831"/>
            <a:ext cx="8273415" cy="380048"/>
          </a:xfrm>
        </p:spPr>
        <p:txBody>
          <a:bodyPr wrap="none">
            <a:noAutofit/>
          </a:bodyPr>
          <a:lstStyle>
            <a:lvl1pPr algn="l">
              <a:defRPr sz="1575" baseline="0">
                <a:solidFill>
                  <a:schemeClr val="accent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2025000"/>
            <a:ext cx="4025700" cy="217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4914450"/>
            <a:ext cx="4006800" cy="585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910850"/>
            <a:ext cx="4025700" cy="585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D0AFA34D-BE55-8195-E5A0-C6B3813C2FE9}"/>
              </a:ext>
            </a:extLst>
          </p:cNvPr>
          <p:cNvSpPr>
            <a:spLocks noGrp="1"/>
          </p:cNvSpPr>
          <p:nvPr>
            <p:ph type="dt" sz="half" idx="17"/>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12" name="页脚占位符 3">
            <a:extLst>
              <a:ext uri="{FF2B5EF4-FFF2-40B4-BE49-F238E27FC236}">
                <a16:creationId xmlns:a16="http://schemas.microsoft.com/office/drawing/2014/main" id="{F7069849-B822-AEE9-008C-18BB2AF37714}"/>
              </a:ext>
            </a:extLst>
          </p:cNvPr>
          <p:cNvSpPr>
            <a:spLocks noGrp="1"/>
          </p:cNvSpPr>
          <p:nvPr>
            <p:ph type="ftr" sz="quarter" idx="18"/>
            <p:custDataLst>
              <p:tags r:id="rId3"/>
            </p:custDataLst>
          </p:nvPr>
        </p:nvSpPr>
        <p:spPr>
          <a:xfrm>
            <a:off x="3087688" y="6389688"/>
            <a:ext cx="2968625" cy="238125"/>
          </a:xfrm>
        </p:spPr>
        <p:txBody>
          <a:bodyPr/>
          <a:lstStyle>
            <a:lvl1pPr>
              <a:defRPr/>
            </a:lvl1pPr>
          </a:lstStyle>
          <a:p>
            <a:endParaRPr lang="zh-CN" altLang="en-US"/>
          </a:p>
        </p:txBody>
      </p:sp>
      <p:sp>
        <p:nvSpPr>
          <p:cNvPr id="14" name="灯片编号占位符 4">
            <a:extLst>
              <a:ext uri="{FF2B5EF4-FFF2-40B4-BE49-F238E27FC236}">
                <a16:creationId xmlns:a16="http://schemas.microsoft.com/office/drawing/2014/main" id="{344FDA17-3600-25ED-F8D0-9F915732DC1F}"/>
              </a:ext>
            </a:extLst>
          </p:cNvPr>
          <p:cNvSpPr>
            <a:spLocks noGrp="1"/>
          </p:cNvSpPr>
          <p:nvPr>
            <p:ph type="sldNum" sz="quarter" idx="19"/>
            <p:custDataLst>
              <p:tags r:id="rId4"/>
            </p:custDataLst>
          </p:nvPr>
        </p:nvSpPr>
        <p:spPr>
          <a:xfrm>
            <a:off x="6457950" y="6389688"/>
            <a:ext cx="2025650" cy="238125"/>
          </a:xfrm>
        </p:spPr>
        <p:txBody>
          <a:bodyPr/>
          <a:lstStyle>
            <a:lvl1pPr>
              <a:defRPr/>
            </a:lvl1pPr>
          </a:lstStyle>
          <a:p>
            <a:fld id="{CE751BF8-55B9-AF47-84EC-AF30D3AF8175}" type="slidenum">
              <a:rPr lang="zh-CN" altLang="en-US"/>
              <a:pPr/>
              <a:t>‹#›</a:t>
            </a:fld>
            <a:endParaRPr lang="zh-CN" altLang="en-US"/>
          </a:p>
        </p:txBody>
      </p:sp>
    </p:spTree>
    <p:extLst>
      <p:ext uri="{BB962C8B-B14F-4D97-AF65-F5344CB8AC3E}">
        <p14:creationId xmlns:p14="http://schemas.microsoft.com/office/powerpoint/2010/main" val="2254103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bwMode="auto">
      <p:bgPr>
        <a:gradFill rotWithShape="0">
          <a:gsLst>
            <a:gs pos="0">
              <a:schemeClr val="tx2"/>
            </a:gs>
            <a:gs pos="100000">
              <a:srgbClr val="F2F2F2"/>
            </a:gs>
          </a:gsLst>
          <a:lin ang="5400000"/>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DDA3B8F-6CB2-521E-3A53-724680F0FC3C}"/>
              </a:ext>
            </a:extLst>
          </p:cNvPr>
          <p:cNvSpPr/>
          <p:nvPr userDrawn="1">
            <p:custDataLst>
              <p:tags r:id="rId1"/>
            </p:custDataLst>
          </p:nvPr>
        </p:nvSpPr>
        <p:spPr>
          <a:xfrm>
            <a:off x="0" y="1576388"/>
            <a:ext cx="9144000" cy="3705225"/>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15" noProof="1">
              <a:sym typeface="+mn-ea"/>
            </a:endParaRPr>
          </a:p>
        </p:txBody>
      </p:sp>
      <p:sp>
        <p:nvSpPr>
          <p:cNvPr id="2" name="标题 1"/>
          <p:cNvSpPr>
            <a:spLocks noGrp="1"/>
          </p:cNvSpPr>
          <p:nvPr>
            <p:ph type="title" hasCustomPrompt="1"/>
          </p:nvPr>
        </p:nvSpPr>
        <p:spPr>
          <a:xfrm>
            <a:off x="1142100" y="1637550"/>
            <a:ext cx="6858000" cy="1790100"/>
          </a:xfrm>
        </p:spPr>
        <p:txBody>
          <a:bodyPr anchor="b"/>
          <a:lstStyle>
            <a:lvl1pPr algn="ctr">
              <a:defRPr sz="3375" baseline="0">
                <a:solidFill>
                  <a:schemeClr val="accent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258E8FD5-DCF7-1DA1-27C0-E31273BC1569}"/>
              </a:ext>
            </a:extLst>
          </p:cNvPr>
          <p:cNvSpPr>
            <a:spLocks noGrp="1"/>
          </p:cNvSpPr>
          <p:nvPr>
            <p:ph type="dt" sz="half" idx="14"/>
            <p:custDataLst>
              <p:tags r:id="rId2"/>
            </p:custDataLst>
          </p:nvPr>
        </p:nvSpPr>
        <p:spPr>
          <a:xfrm>
            <a:off x="660400" y="6389688"/>
            <a:ext cx="2024063" cy="238125"/>
          </a:xfrm>
        </p:spPr>
        <p:txBody>
          <a:bodyPr/>
          <a:lstStyle>
            <a:lvl1pPr>
              <a:defRPr/>
            </a:lvl1pPr>
          </a:lstStyle>
          <a:p>
            <a:fld id="{760FBDFE-C587-4B4C-A407-44438C67B59E}" type="datetimeFigureOut">
              <a:rPr lang="zh-CN" altLang="en-US"/>
              <a:pPr/>
              <a:t>2022/5/28</a:t>
            </a:fld>
            <a:endParaRPr lang="zh-CN" altLang="en-US"/>
          </a:p>
        </p:txBody>
      </p:sp>
      <p:sp>
        <p:nvSpPr>
          <p:cNvPr id="6" name="页脚占位符 3">
            <a:extLst>
              <a:ext uri="{FF2B5EF4-FFF2-40B4-BE49-F238E27FC236}">
                <a16:creationId xmlns:a16="http://schemas.microsoft.com/office/drawing/2014/main" id="{C9598085-3A95-08BD-D1AC-57C617831F1D}"/>
              </a:ext>
            </a:extLst>
          </p:cNvPr>
          <p:cNvSpPr>
            <a:spLocks noGrp="1"/>
          </p:cNvSpPr>
          <p:nvPr>
            <p:ph type="ftr" sz="quarter" idx="15"/>
            <p:custDataLst>
              <p:tags r:id="rId3"/>
            </p:custDataLst>
          </p:nvPr>
        </p:nvSpPr>
        <p:spPr>
          <a:xfrm>
            <a:off x="3087688" y="6389688"/>
            <a:ext cx="2968625" cy="238125"/>
          </a:xfrm>
        </p:spPr>
        <p:txBody>
          <a:bodyPr/>
          <a:lstStyle>
            <a:lvl1pPr>
              <a:defRPr/>
            </a:lvl1pPr>
          </a:lstStyle>
          <a:p>
            <a:endParaRPr lang="zh-CN" altLang="en-US"/>
          </a:p>
        </p:txBody>
      </p:sp>
      <p:sp>
        <p:nvSpPr>
          <p:cNvPr id="8" name="灯片编号占位符 4">
            <a:extLst>
              <a:ext uri="{FF2B5EF4-FFF2-40B4-BE49-F238E27FC236}">
                <a16:creationId xmlns:a16="http://schemas.microsoft.com/office/drawing/2014/main" id="{20AD8B3E-468A-B83B-2489-6114878CE876}"/>
              </a:ext>
            </a:extLst>
          </p:cNvPr>
          <p:cNvSpPr>
            <a:spLocks noGrp="1"/>
          </p:cNvSpPr>
          <p:nvPr>
            <p:ph type="sldNum" sz="quarter" idx="16"/>
            <p:custDataLst>
              <p:tags r:id="rId4"/>
            </p:custDataLst>
          </p:nvPr>
        </p:nvSpPr>
        <p:spPr>
          <a:xfrm>
            <a:off x="6457950" y="6389688"/>
            <a:ext cx="2025650" cy="238125"/>
          </a:xfrm>
        </p:spPr>
        <p:txBody>
          <a:bodyPr/>
          <a:lstStyle>
            <a:lvl1pPr>
              <a:defRPr/>
            </a:lvl1pPr>
          </a:lstStyle>
          <a:p>
            <a:fld id="{ABC197C2-38F7-3B4D-9D5F-EDA6EFBE851F}" type="slidenum">
              <a:rPr lang="zh-CN" altLang="en-US"/>
              <a:pPr/>
              <a:t>‹#›</a:t>
            </a:fld>
            <a:endParaRPr lang="zh-CN" altLang="en-US"/>
          </a:p>
        </p:txBody>
      </p:sp>
    </p:spTree>
    <p:extLst>
      <p:ext uri="{BB962C8B-B14F-4D97-AF65-F5344CB8AC3E}">
        <p14:creationId xmlns:p14="http://schemas.microsoft.com/office/powerpoint/2010/main" val="3082159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13E44-41AC-2A80-4D32-24D7BB9751CA}"/>
              </a:ext>
            </a:extLst>
          </p:cNvPr>
          <p:cNvSpPr>
            <a:spLocks noGrp="1"/>
          </p:cNvSpPr>
          <p:nvPr>
            <p:ph type="ctrTitle"/>
          </p:nvPr>
        </p:nvSpPr>
        <p:spPr>
          <a:xfrm>
            <a:off x="1143000" y="1122363"/>
            <a:ext cx="6858000" cy="23876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253BEC3-31D4-C5CD-E775-5EBC2023039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87AC75E-E48B-1B30-E96B-38C384FE901B}"/>
              </a:ext>
            </a:extLst>
          </p:cNvPr>
          <p:cNvSpPr>
            <a:spLocks noGrp="1"/>
          </p:cNvSpPr>
          <p:nvPr>
            <p:ph type="dt" sz="half" idx="10"/>
          </p:nvPr>
        </p:nvSpPr>
        <p:spPr/>
        <p:txBody>
          <a:bodyPr/>
          <a:lstStyle/>
          <a:p>
            <a:fld id="{311539AD-4564-1F48-965F-361EC8F1BDEB}" type="datetimeFigureOut">
              <a:rPr kumimoji="1" lang="zh-CN" altLang="en-US" smtClean="0"/>
              <a:t>2022/5/28</a:t>
            </a:fld>
            <a:endParaRPr kumimoji="1" lang="zh-CN" altLang="en-US"/>
          </a:p>
        </p:txBody>
      </p:sp>
      <p:sp>
        <p:nvSpPr>
          <p:cNvPr id="5" name="页脚占位符 4">
            <a:extLst>
              <a:ext uri="{FF2B5EF4-FFF2-40B4-BE49-F238E27FC236}">
                <a16:creationId xmlns:a16="http://schemas.microsoft.com/office/drawing/2014/main" id="{FA25FE01-1BE3-1D23-2B79-ADE47EC9A8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95D0537-897B-5679-309A-A578369B6EC1}"/>
              </a:ext>
            </a:extLst>
          </p:cNvPr>
          <p:cNvSpPr>
            <a:spLocks noGrp="1"/>
          </p:cNvSpPr>
          <p:nvPr>
            <p:ph type="sldNum" sz="quarter" idx="12"/>
          </p:nvPr>
        </p:nvSpPr>
        <p:spPr/>
        <p:txBody>
          <a:bodyPr/>
          <a:lstStyle/>
          <a:p>
            <a:fld id="{AE2B2226-01A3-9740-9C65-9614F26533DF}" type="slidenum">
              <a:rPr kumimoji="1" lang="zh-CN" altLang="en-US" smtClean="0"/>
              <a:t>‹#›</a:t>
            </a:fld>
            <a:endParaRPr kumimoji="1" lang="zh-CN" altLang="en-US"/>
          </a:p>
        </p:txBody>
      </p:sp>
    </p:spTree>
    <p:extLst>
      <p:ext uri="{BB962C8B-B14F-4D97-AF65-F5344CB8AC3E}">
        <p14:creationId xmlns:p14="http://schemas.microsoft.com/office/powerpoint/2010/main" val="358486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27">
            <a:extLst>
              <a:ext uri="{FF2B5EF4-FFF2-40B4-BE49-F238E27FC236}">
                <a16:creationId xmlns:a16="http://schemas.microsoft.com/office/drawing/2014/main" id="{434E0774-5CAB-4C0D-581F-DA9C68985E6D}"/>
              </a:ext>
            </a:extLst>
          </p:cNvPr>
          <p:cNvSpPr>
            <a:spLocks noGrp="1"/>
          </p:cNvSpPr>
          <p:nvPr>
            <p:ph type="dt" sz="half" idx="10"/>
          </p:nvPr>
        </p:nvSpPr>
        <p:spPr>
          <a:ln/>
        </p:spPr>
        <p:txBody>
          <a:bodyPr/>
          <a:lstStyle>
            <a:lvl1pPr>
              <a:defRPr/>
            </a:lvl1pPr>
          </a:lstStyle>
          <a:p>
            <a:endParaRPr lang="zh-CN" altLang="en-US"/>
          </a:p>
        </p:txBody>
      </p:sp>
      <p:sp>
        <p:nvSpPr>
          <p:cNvPr id="8" name="页脚占位符 1028">
            <a:extLst>
              <a:ext uri="{FF2B5EF4-FFF2-40B4-BE49-F238E27FC236}">
                <a16:creationId xmlns:a16="http://schemas.microsoft.com/office/drawing/2014/main" id="{6728C309-3ACE-8B07-81E1-E01EC224354C}"/>
              </a:ext>
            </a:extLst>
          </p:cNvPr>
          <p:cNvSpPr>
            <a:spLocks noGrp="1"/>
          </p:cNvSpPr>
          <p:nvPr>
            <p:ph type="ftr" sz="quarter" idx="11"/>
          </p:nvPr>
        </p:nvSpPr>
        <p:spPr>
          <a:ln/>
        </p:spPr>
        <p:txBody>
          <a:bodyPr/>
          <a:lstStyle>
            <a:lvl1pPr>
              <a:defRPr/>
            </a:lvl1pPr>
          </a:lstStyle>
          <a:p>
            <a:endParaRPr lang="zh-CN" altLang="en-US"/>
          </a:p>
        </p:txBody>
      </p:sp>
      <p:sp>
        <p:nvSpPr>
          <p:cNvPr id="9" name="灯片编号占位符 1029">
            <a:extLst>
              <a:ext uri="{FF2B5EF4-FFF2-40B4-BE49-F238E27FC236}">
                <a16:creationId xmlns:a16="http://schemas.microsoft.com/office/drawing/2014/main" id="{DDD91E81-4331-0422-F848-8CAC94763C48}"/>
              </a:ext>
            </a:extLst>
          </p:cNvPr>
          <p:cNvSpPr>
            <a:spLocks noGrp="1"/>
          </p:cNvSpPr>
          <p:nvPr>
            <p:ph type="sldNum" sz="quarter" idx="12"/>
          </p:nvPr>
        </p:nvSpPr>
        <p:spPr>
          <a:ln/>
        </p:spPr>
        <p:txBody>
          <a:bodyPr/>
          <a:lstStyle>
            <a:lvl1pPr>
              <a:defRPr/>
            </a:lvl1pPr>
          </a:lstStyle>
          <a:p>
            <a:fld id="{569CD424-5F60-3C47-BBA4-3D595129C2D3}" type="slidenum">
              <a:rPr lang="zh-CN" altLang="en-US"/>
              <a:pPr/>
              <a:t>‹#›</a:t>
            </a:fld>
            <a:endParaRPr lang="zh-CN" altLang="en-US"/>
          </a:p>
        </p:txBody>
      </p:sp>
    </p:spTree>
    <p:extLst>
      <p:ext uri="{BB962C8B-B14F-4D97-AF65-F5344CB8AC3E}">
        <p14:creationId xmlns:p14="http://schemas.microsoft.com/office/powerpoint/2010/main" val="2275720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a:extLst>
              <a:ext uri="{FF2B5EF4-FFF2-40B4-BE49-F238E27FC236}">
                <a16:creationId xmlns:a16="http://schemas.microsoft.com/office/drawing/2014/main" id="{CE0E70D2-8266-9532-65AA-F00F35B295CD}"/>
              </a:ext>
            </a:extLst>
          </p:cNvPr>
          <p:cNvSpPr>
            <a:spLocks noGrp="1"/>
          </p:cNvSpPr>
          <p:nvPr>
            <p:ph type="dt" sz="half" idx="10"/>
          </p:nvPr>
        </p:nvSpPr>
        <p:spPr>
          <a:ln/>
        </p:spPr>
        <p:txBody>
          <a:bodyPr/>
          <a:lstStyle>
            <a:lvl1pPr>
              <a:defRPr/>
            </a:lvl1pPr>
          </a:lstStyle>
          <a:p>
            <a:endParaRPr lang="zh-CN" altLang="en-US"/>
          </a:p>
        </p:txBody>
      </p:sp>
      <p:sp>
        <p:nvSpPr>
          <p:cNvPr id="4" name="页脚占位符 1028">
            <a:extLst>
              <a:ext uri="{FF2B5EF4-FFF2-40B4-BE49-F238E27FC236}">
                <a16:creationId xmlns:a16="http://schemas.microsoft.com/office/drawing/2014/main" id="{39A20BA8-1BD5-88F2-570C-7483EC3AB45D}"/>
              </a:ext>
            </a:extLst>
          </p:cNvPr>
          <p:cNvSpPr>
            <a:spLocks noGrp="1"/>
          </p:cNvSpPr>
          <p:nvPr>
            <p:ph type="ftr" sz="quarter" idx="11"/>
          </p:nvPr>
        </p:nvSpPr>
        <p:spPr>
          <a:ln/>
        </p:spPr>
        <p:txBody>
          <a:bodyPr/>
          <a:lstStyle>
            <a:lvl1pPr>
              <a:defRPr/>
            </a:lvl1pPr>
          </a:lstStyle>
          <a:p>
            <a:endParaRPr lang="zh-CN" altLang="en-US"/>
          </a:p>
        </p:txBody>
      </p:sp>
      <p:sp>
        <p:nvSpPr>
          <p:cNvPr id="5" name="灯片编号占位符 1029">
            <a:extLst>
              <a:ext uri="{FF2B5EF4-FFF2-40B4-BE49-F238E27FC236}">
                <a16:creationId xmlns:a16="http://schemas.microsoft.com/office/drawing/2014/main" id="{5480ED10-1038-D709-892B-5899A5F62899}"/>
              </a:ext>
            </a:extLst>
          </p:cNvPr>
          <p:cNvSpPr>
            <a:spLocks noGrp="1"/>
          </p:cNvSpPr>
          <p:nvPr>
            <p:ph type="sldNum" sz="quarter" idx="12"/>
          </p:nvPr>
        </p:nvSpPr>
        <p:spPr>
          <a:ln/>
        </p:spPr>
        <p:txBody>
          <a:bodyPr/>
          <a:lstStyle>
            <a:lvl1pPr>
              <a:defRPr/>
            </a:lvl1pPr>
          </a:lstStyle>
          <a:p>
            <a:fld id="{A09DCE4F-0F37-9647-8412-ACF3C421450F}" type="slidenum">
              <a:rPr lang="zh-CN" altLang="en-US"/>
              <a:pPr/>
              <a:t>‹#›</a:t>
            </a:fld>
            <a:endParaRPr lang="zh-CN" altLang="en-US"/>
          </a:p>
        </p:txBody>
      </p:sp>
    </p:spTree>
    <p:extLst>
      <p:ext uri="{BB962C8B-B14F-4D97-AF65-F5344CB8AC3E}">
        <p14:creationId xmlns:p14="http://schemas.microsoft.com/office/powerpoint/2010/main" val="2312641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a:extLst>
              <a:ext uri="{FF2B5EF4-FFF2-40B4-BE49-F238E27FC236}">
                <a16:creationId xmlns:a16="http://schemas.microsoft.com/office/drawing/2014/main" id="{0DB98634-84BF-65DF-F226-7842B8D5D419}"/>
              </a:ext>
            </a:extLst>
          </p:cNvPr>
          <p:cNvSpPr>
            <a:spLocks noGrp="1"/>
          </p:cNvSpPr>
          <p:nvPr>
            <p:ph type="dt" sz="half" idx="10"/>
          </p:nvPr>
        </p:nvSpPr>
        <p:spPr>
          <a:ln/>
        </p:spPr>
        <p:txBody>
          <a:bodyPr/>
          <a:lstStyle>
            <a:lvl1pPr>
              <a:defRPr/>
            </a:lvl1pPr>
          </a:lstStyle>
          <a:p>
            <a:endParaRPr lang="zh-CN" altLang="en-US"/>
          </a:p>
        </p:txBody>
      </p:sp>
      <p:sp>
        <p:nvSpPr>
          <p:cNvPr id="3" name="页脚占位符 1028">
            <a:extLst>
              <a:ext uri="{FF2B5EF4-FFF2-40B4-BE49-F238E27FC236}">
                <a16:creationId xmlns:a16="http://schemas.microsoft.com/office/drawing/2014/main" id="{AFC1DD44-B5F6-C489-B4EA-E6B10AE0E1BA}"/>
              </a:ext>
            </a:extLst>
          </p:cNvPr>
          <p:cNvSpPr>
            <a:spLocks noGrp="1"/>
          </p:cNvSpPr>
          <p:nvPr>
            <p:ph type="ftr" sz="quarter" idx="11"/>
          </p:nvPr>
        </p:nvSpPr>
        <p:spPr>
          <a:ln/>
        </p:spPr>
        <p:txBody>
          <a:bodyPr/>
          <a:lstStyle>
            <a:lvl1pPr>
              <a:defRPr/>
            </a:lvl1pPr>
          </a:lstStyle>
          <a:p>
            <a:endParaRPr lang="zh-CN" altLang="en-US"/>
          </a:p>
        </p:txBody>
      </p:sp>
      <p:sp>
        <p:nvSpPr>
          <p:cNvPr id="4" name="灯片编号占位符 1029">
            <a:extLst>
              <a:ext uri="{FF2B5EF4-FFF2-40B4-BE49-F238E27FC236}">
                <a16:creationId xmlns:a16="http://schemas.microsoft.com/office/drawing/2014/main" id="{68F32E72-E168-B449-4459-A3C86682053B}"/>
              </a:ext>
            </a:extLst>
          </p:cNvPr>
          <p:cNvSpPr>
            <a:spLocks noGrp="1"/>
          </p:cNvSpPr>
          <p:nvPr>
            <p:ph type="sldNum" sz="quarter" idx="12"/>
          </p:nvPr>
        </p:nvSpPr>
        <p:spPr>
          <a:ln/>
        </p:spPr>
        <p:txBody>
          <a:bodyPr/>
          <a:lstStyle>
            <a:lvl1pPr>
              <a:defRPr/>
            </a:lvl1pPr>
          </a:lstStyle>
          <a:p>
            <a:fld id="{4ED7FD32-4DE1-CC43-A52A-C18CA7869D8A}" type="slidenum">
              <a:rPr lang="zh-CN" altLang="en-US"/>
              <a:pPr/>
              <a:t>‹#›</a:t>
            </a:fld>
            <a:endParaRPr lang="zh-CN" altLang="en-US"/>
          </a:p>
        </p:txBody>
      </p:sp>
    </p:spTree>
    <p:extLst>
      <p:ext uri="{BB962C8B-B14F-4D97-AF65-F5344CB8AC3E}">
        <p14:creationId xmlns:p14="http://schemas.microsoft.com/office/powerpoint/2010/main" val="103726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D253BAE8-4F50-3C47-09D3-BB21E9BB16A5}"/>
              </a:ext>
            </a:extLst>
          </p:cNvPr>
          <p:cNvSpPr>
            <a:spLocks noGrp="1"/>
          </p:cNvSpPr>
          <p:nvPr>
            <p:ph type="dt" sz="half" idx="10"/>
          </p:nvPr>
        </p:nvSpPr>
        <p:spPr>
          <a:ln/>
        </p:spPr>
        <p:txBody>
          <a:bodyPr/>
          <a:lstStyle>
            <a:lvl1pPr>
              <a:defRPr/>
            </a:lvl1pPr>
          </a:lstStyle>
          <a:p>
            <a:endParaRPr lang="zh-CN" altLang="en-US"/>
          </a:p>
        </p:txBody>
      </p:sp>
      <p:sp>
        <p:nvSpPr>
          <p:cNvPr id="6" name="页脚占位符 1028">
            <a:extLst>
              <a:ext uri="{FF2B5EF4-FFF2-40B4-BE49-F238E27FC236}">
                <a16:creationId xmlns:a16="http://schemas.microsoft.com/office/drawing/2014/main" id="{4F90AEDB-C47D-1F86-4B56-DD04E97EEC73}"/>
              </a:ext>
            </a:extLst>
          </p:cNvPr>
          <p:cNvSpPr>
            <a:spLocks noGrp="1"/>
          </p:cNvSpPr>
          <p:nvPr>
            <p:ph type="ftr" sz="quarter" idx="11"/>
          </p:nvPr>
        </p:nvSpPr>
        <p:spPr>
          <a:ln/>
        </p:spPr>
        <p:txBody>
          <a:bodyPr/>
          <a:lstStyle>
            <a:lvl1pPr>
              <a:defRPr/>
            </a:lvl1pPr>
          </a:lstStyle>
          <a:p>
            <a:endParaRPr lang="zh-CN" altLang="en-US"/>
          </a:p>
        </p:txBody>
      </p:sp>
      <p:sp>
        <p:nvSpPr>
          <p:cNvPr id="7" name="灯片编号占位符 1029">
            <a:extLst>
              <a:ext uri="{FF2B5EF4-FFF2-40B4-BE49-F238E27FC236}">
                <a16:creationId xmlns:a16="http://schemas.microsoft.com/office/drawing/2014/main" id="{98DF9A3B-7358-F4E1-EF6E-E56053D146E0}"/>
              </a:ext>
            </a:extLst>
          </p:cNvPr>
          <p:cNvSpPr>
            <a:spLocks noGrp="1"/>
          </p:cNvSpPr>
          <p:nvPr>
            <p:ph type="sldNum" sz="quarter" idx="12"/>
          </p:nvPr>
        </p:nvSpPr>
        <p:spPr>
          <a:ln/>
        </p:spPr>
        <p:txBody>
          <a:bodyPr/>
          <a:lstStyle>
            <a:lvl1pPr>
              <a:defRPr/>
            </a:lvl1pPr>
          </a:lstStyle>
          <a:p>
            <a:fld id="{3710692C-512F-3B40-84B6-91FED7759BCD}" type="slidenum">
              <a:rPr lang="zh-CN" altLang="en-US"/>
              <a:pPr/>
              <a:t>‹#›</a:t>
            </a:fld>
            <a:endParaRPr lang="zh-CN" altLang="en-US"/>
          </a:p>
        </p:txBody>
      </p:sp>
    </p:spTree>
    <p:extLst>
      <p:ext uri="{BB962C8B-B14F-4D97-AF65-F5344CB8AC3E}">
        <p14:creationId xmlns:p14="http://schemas.microsoft.com/office/powerpoint/2010/main" val="2238564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3B7B700A-D1A4-EB75-0606-469161359EA6}"/>
              </a:ext>
            </a:extLst>
          </p:cNvPr>
          <p:cNvSpPr>
            <a:spLocks noGrp="1"/>
          </p:cNvSpPr>
          <p:nvPr>
            <p:ph type="dt" sz="half" idx="10"/>
          </p:nvPr>
        </p:nvSpPr>
        <p:spPr>
          <a:ln/>
        </p:spPr>
        <p:txBody>
          <a:bodyPr/>
          <a:lstStyle>
            <a:lvl1pPr>
              <a:defRPr/>
            </a:lvl1pPr>
          </a:lstStyle>
          <a:p>
            <a:endParaRPr lang="zh-CN" altLang="en-US"/>
          </a:p>
        </p:txBody>
      </p:sp>
      <p:sp>
        <p:nvSpPr>
          <p:cNvPr id="6" name="页脚占位符 1028">
            <a:extLst>
              <a:ext uri="{FF2B5EF4-FFF2-40B4-BE49-F238E27FC236}">
                <a16:creationId xmlns:a16="http://schemas.microsoft.com/office/drawing/2014/main" id="{BB90D2E2-A19C-6E5B-62F7-C73AEA41817D}"/>
              </a:ext>
            </a:extLst>
          </p:cNvPr>
          <p:cNvSpPr>
            <a:spLocks noGrp="1"/>
          </p:cNvSpPr>
          <p:nvPr>
            <p:ph type="ftr" sz="quarter" idx="11"/>
          </p:nvPr>
        </p:nvSpPr>
        <p:spPr>
          <a:ln/>
        </p:spPr>
        <p:txBody>
          <a:bodyPr/>
          <a:lstStyle>
            <a:lvl1pPr>
              <a:defRPr/>
            </a:lvl1pPr>
          </a:lstStyle>
          <a:p>
            <a:endParaRPr lang="zh-CN" altLang="en-US"/>
          </a:p>
        </p:txBody>
      </p:sp>
      <p:sp>
        <p:nvSpPr>
          <p:cNvPr id="7" name="灯片编号占位符 1029">
            <a:extLst>
              <a:ext uri="{FF2B5EF4-FFF2-40B4-BE49-F238E27FC236}">
                <a16:creationId xmlns:a16="http://schemas.microsoft.com/office/drawing/2014/main" id="{0D6010A6-0242-1C91-F11D-F61FE9EC41C9}"/>
              </a:ext>
            </a:extLst>
          </p:cNvPr>
          <p:cNvSpPr>
            <a:spLocks noGrp="1"/>
          </p:cNvSpPr>
          <p:nvPr>
            <p:ph type="sldNum" sz="quarter" idx="12"/>
          </p:nvPr>
        </p:nvSpPr>
        <p:spPr>
          <a:ln/>
        </p:spPr>
        <p:txBody>
          <a:bodyPr/>
          <a:lstStyle>
            <a:lvl1pPr>
              <a:defRPr/>
            </a:lvl1pPr>
          </a:lstStyle>
          <a:p>
            <a:fld id="{3E6F1269-4DBE-8440-A137-66C85FCCAA4E}" type="slidenum">
              <a:rPr lang="zh-CN" altLang="en-US"/>
              <a:pPr/>
              <a:t>‹#›</a:t>
            </a:fld>
            <a:endParaRPr lang="zh-CN" altLang="en-US"/>
          </a:p>
        </p:txBody>
      </p:sp>
    </p:spTree>
    <p:extLst>
      <p:ext uri="{BB962C8B-B14F-4D97-AF65-F5344CB8AC3E}">
        <p14:creationId xmlns:p14="http://schemas.microsoft.com/office/powerpoint/2010/main" val="418691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ags" Target="../tags/tag90.xml"/><Relationship Id="rId3" Type="http://schemas.openxmlformats.org/officeDocument/2006/relationships/slideLayout" Target="../slideLayouts/slideLayout32.xml"/><Relationship Id="rId21" Type="http://schemas.openxmlformats.org/officeDocument/2006/relationships/tags" Target="../tags/tag85.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89.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8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8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a:extLst>
              <a:ext uri="{FF2B5EF4-FFF2-40B4-BE49-F238E27FC236}">
                <a16:creationId xmlns:a16="http://schemas.microsoft.com/office/drawing/2014/main" id="{DAD60EE5-9E8D-E452-DEA2-49352E0BC468}"/>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a:extLst>
              <a:ext uri="{FF2B5EF4-FFF2-40B4-BE49-F238E27FC236}">
                <a16:creationId xmlns:a16="http://schemas.microsoft.com/office/drawing/2014/main" id="{00E034DB-25CF-444B-E05A-F65877E0BEB6}"/>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a:extLst>
              <a:ext uri="{FF2B5EF4-FFF2-40B4-BE49-F238E27FC236}">
                <a16:creationId xmlns:a16="http://schemas.microsoft.com/office/drawing/2014/main" id="{4B42E2CE-26E7-A5E0-5FCE-296580C36BD6}"/>
              </a:ext>
            </a:extLst>
          </p:cNvPr>
          <p:cNvSpPr>
            <a:spLocks noGrp="1"/>
          </p:cNvSpPr>
          <p:nvPr>
            <p:ph type="dt" sz="half" idx="2"/>
          </p:nvPr>
        </p:nvSpPr>
        <p:spPr>
          <a:xfrm>
            <a:off x="457200" y="6245225"/>
            <a:ext cx="2133600" cy="476250"/>
          </a:xfrm>
          <a:prstGeom prst="rect">
            <a:avLst/>
          </a:prstGeom>
          <a:noFill/>
          <a:ln w="9525">
            <a:noFill/>
          </a:ln>
        </p:spPr>
        <p:txBody>
          <a:bodyPr/>
          <a:lstStyle>
            <a:lvl1pPr>
              <a:defRPr sz="1400" noProof="1"/>
            </a:lvl1pPr>
          </a:lstStyle>
          <a:p>
            <a:endParaRPr lang="zh-CN" altLang="en-US"/>
          </a:p>
        </p:txBody>
      </p:sp>
      <p:sp>
        <p:nvSpPr>
          <p:cNvPr id="1029" name="页脚占位符 1028">
            <a:extLst>
              <a:ext uri="{FF2B5EF4-FFF2-40B4-BE49-F238E27FC236}">
                <a16:creationId xmlns:a16="http://schemas.microsoft.com/office/drawing/2014/main" id="{484AF524-5EAA-2EEF-905C-0256513D74EE}"/>
              </a:ext>
            </a:extLst>
          </p:cNvPr>
          <p:cNvSpPr>
            <a:spLocks noGrp="1"/>
          </p:cNvSpPr>
          <p:nvPr>
            <p:ph type="ftr" sz="quarter" idx="3"/>
          </p:nvPr>
        </p:nvSpPr>
        <p:spPr>
          <a:xfrm>
            <a:off x="3124200" y="6245225"/>
            <a:ext cx="2895600" cy="476250"/>
          </a:xfrm>
          <a:prstGeom prst="rect">
            <a:avLst/>
          </a:prstGeom>
          <a:noFill/>
          <a:ln w="9525">
            <a:noFill/>
          </a:ln>
        </p:spPr>
        <p:txBody>
          <a:bodyPr/>
          <a:lstStyle>
            <a:lvl1pPr algn="ctr">
              <a:defRPr sz="1400" noProof="1"/>
            </a:lvl1pPr>
          </a:lstStyle>
          <a:p>
            <a:endParaRPr lang="zh-CN" altLang="en-US"/>
          </a:p>
        </p:txBody>
      </p:sp>
      <p:sp>
        <p:nvSpPr>
          <p:cNvPr id="1030" name="灯片编号占位符 1029">
            <a:extLst>
              <a:ext uri="{FF2B5EF4-FFF2-40B4-BE49-F238E27FC236}">
                <a16:creationId xmlns:a16="http://schemas.microsoft.com/office/drawing/2014/main" id="{CD012094-AF71-968A-FB78-E3FDE3D320B7}"/>
              </a:ext>
            </a:extLst>
          </p:cNvPr>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prstTxWarp prst="textNoShape">
              <a:avLst/>
            </a:prstTxWarp>
          </a:bodyPr>
          <a:lstStyle>
            <a:lvl1pPr algn="r">
              <a:defRPr sz="1400"/>
            </a:lvl1pPr>
          </a:lstStyle>
          <a:p>
            <a:fld id="{7BA6A360-7551-3A41-831A-D01DF9FF769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lvl="1" indent="-285750" algn="l" rtl="0" fontAlgn="base">
        <a:spcBef>
          <a:spcPct val="20000"/>
        </a:spcBef>
        <a:spcAft>
          <a:spcPct val="0"/>
        </a:spcAft>
        <a:buChar char="–"/>
        <a:defRPr sz="2800" kern="1200">
          <a:solidFill>
            <a:schemeClr val="tx1"/>
          </a:solidFill>
          <a:latin typeface="+mn-lt"/>
          <a:ea typeface="+mn-ea"/>
          <a:cs typeface="+mn-cs"/>
        </a:defRPr>
      </a:lvl2pPr>
      <a:lvl3pPr marL="1143000" lvl="2" indent="-228600" algn="l" rtl="0" fontAlgn="base">
        <a:spcBef>
          <a:spcPct val="20000"/>
        </a:spcBef>
        <a:spcAft>
          <a:spcPct val="0"/>
        </a:spcAft>
        <a:buChar char="•"/>
        <a:defRPr sz="2400" kern="1200">
          <a:solidFill>
            <a:schemeClr val="tx1"/>
          </a:solidFill>
          <a:latin typeface="+mn-lt"/>
          <a:ea typeface="+mn-ea"/>
          <a:cs typeface="+mn-cs"/>
        </a:defRPr>
      </a:lvl3pPr>
      <a:lvl4pPr marL="1600200" lvl="3" indent="-228600" algn="l" rtl="0" fontAlgn="base">
        <a:spcBef>
          <a:spcPct val="20000"/>
        </a:spcBef>
        <a:spcAft>
          <a:spcPct val="0"/>
        </a:spcAft>
        <a:buChar char="–"/>
        <a:defRPr sz="2000" kern="1200">
          <a:solidFill>
            <a:schemeClr val="tx1"/>
          </a:solidFill>
          <a:latin typeface="+mn-lt"/>
          <a:ea typeface="+mn-ea"/>
          <a:cs typeface="+mn-cs"/>
        </a:defRPr>
      </a:lvl4pPr>
      <a:lvl5pPr marL="2057400" lvl="4" indent="-228600" algn="l" rtl="0" fontAlgn="base">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100000">
              <a:schemeClr val="tx2"/>
            </a:gs>
          </a:gsLst>
          <a:lin ang="5400000"/>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00BDE6-9576-ED1D-7BC3-97653CFCA442}"/>
              </a:ext>
            </a:extLst>
          </p:cNvPr>
          <p:cNvSpPr>
            <a:spLocks noGrp="1"/>
          </p:cNvSpPr>
          <p:nvPr>
            <p:ph type="title"/>
            <p:custDataLst>
              <p:tags r:id="rId20"/>
            </p:custDataLst>
          </p:nvPr>
        </p:nvSpPr>
        <p:spPr>
          <a:xfrm>
            <a:off x="501650" y="1189038"/>
            <a:ext cx="8140700" cy="331787"/>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3CD81271-8E9F-49AB-45DA-5FFAD25993A7}"/>
              </a:ext>
            </a:extLst>
          </p:cNvPr>
          <p:cNvSpPr>
            <a:spLocks noGrp="1" noChangeArrowheads="1"/>
          </p:cNvSpPr>
          <p:nvPr>
            <p:ph type="body" idx="4294967295"/>
            <p:custDataLst>
              <p:tags r:id="rId21"/>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9644F1-47F7-B325-CD0E-C909D063E5CE}"/>
              </a:ext>
            </a:extLst>
          </p:cNvPr>
          <p:cNvSpPr>
            <a:spLocks noGrp="1"/>
          </p:cNvSpPr>
          <p:nvPr>
            <p:ph type="dt" sz="half" idx="2"/>
            <p:custDataLst>
              <p:tags r:id="rId22"/>
            </p:custDataLst>
          </p:nvPr>
        </p:nvSpPr>
        <p:spPr>
          <a:xfrm>
            <a:off x="660400" y="5619750"/>
            <a:ext cx="2024063" cy="238125"/>
          </a:xfrm>
          <a:prstGeom prst="rect">
            <a:avLst/>
          </a:prstGeom>
        </p:spPr>
        <p:txBody>
          <a:bodyPr vert="horz" lIns="91440" tIns="45720" rIns="91440" bIns="45720" rtlCol="0" anchor="ctr">
            <a:normAutofit/>
          </a:bodyPr>
          <a:lstStyle>
            <a:lvl1pPr algn="l">
              <a:defRPr sz="675" noProof="1" smtClean="0">
                <a:solidFill>
                  <a:schemeClr val="tx1">
                    <a:tint val="75000"/>
                  </a:schemeClr>
                </a:solidFill>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DE2E716A-B114-9DF3-F248-AF6BCB9E7DF1}"/>
              </a:ext>
            </a:extLst>
          </p:cNvPr>
          <p:cNvSpPr>
            <a:spLocks noGrp="1"/>
          </p:cNvSpPr>
          <p:nvPr>
            <p:ph type="ftr" sz="quarter" idx="3"/>
            <p:custDataLst>
              <p:tags r:id="rId23"/>
            </p:custDataLst>
          </p:nvPr>
        </p:nvSpPr>
        <p:spPr>
          <a:xfrm>
            <a:off x="3087688" y="5619750"/>
            <a:ext cx="2968625" cy="238125"/>
          </a:xfrm>
          <a:prstGeom prst="rect">
            <a:avLst/>
          </a:prstGeom>
        </p:spPr>
        <p:txBody>
          <a:bodyPr vert="horz" lIns="91440" tIns="45720" rIns="91440" bIns="45720" rtlCol="0" anchor="ctr">
            <a:normAutofit/>
          </a:bodyPr>
          <a:lstStyle>
            <a:lvl1pPr algn="ctr">
              <a:defRPr sz="675" noProof="1" dirty="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C64C17E-3506-204E-60F9-831285AAF651}"/>
              </a:ext>
            </a:extLst>
          </p:cNvPr>
          <p:cNvSpPr>
            <a:spLocks noGrp="1"/>
          </p:cNvSpPr>
          <p:nvPr>
            <p:ph type="sldNum" sz="quarter" idx="4"/>
            <p:custDataLst>
              <p:tags r:id="rId24"/>
            </p:custDataLst>
          </p:nvPr>
        </p:nvSpPr>
        <p:spPr>
          <a:xfrm>
            <a:off x="6457950" y="561975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600">
                <a:solidFill>
                  <a:srgbClr val="898989"/>
                </a:solidFill>
              </a:defRPr>
            </a:lvl1pPr>
          </a:lstStyle>
          <a:p>
            <a:fld id="{4AAB0FA3-67B2-8E48-8F39-9DF62FEDD6B1}" type="slidenum">
              <a:rPr lang="zh-CN" altLang="en-US"/>
              <a:pPr/>
              <a:t>‹#›</a:t>
            </a:fld>
            <a:endParaRPr lang="zh-CN" altLang="en-US"/>
          </a:p>
        </p:txBody>
      </p:sp>
      <p:sp>
        <p:nvSpPr>
          <p:cNvPr id="7" name="KSO_TEMPLATE" hidden="1">
            <a:extLst>
              <a:ext uri="{FF2B5EF4-FFF2-40B4-BE49-F238E27FC236}">
                <a16:creationId xmlns:a16="http://schemas.microsoft.com/office/drawing/2014/main" id="{8CF738DB-54BF-AF39-6982-E89D898FCB46}"/>
              </a:ext>
            </a:extLst>
          </p:cNvPr>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514350" rtl="0" fontAlgn="base">
        <a:spcBef>
          <a:spcPct val="0"/>
        </a:spcBef>
        <a:spcAft>
          <a:spcPct val="0"/>
        </a:spcAft>
        <a:defRPr sz="1300" b="1" kern="1200" spc="200">
          <a:solidFill>
            <a:schemeClr val="accent1"/>
          </a:solidFill>
          <a:latin typeface="Arial" panose="020B0604020202020204" pitchFamily="34" charset="0"/>
          <a:ea typeface="微软雅黑" panose="020B0503020204020204" charset="-122"/>
          <a:cs typeface="+mj-cs"/>
        </a:defRPr>
      </a:lvl1pPr>
      <a:lvl2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2pPr>
      <a:lvl3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3pPr>
      <a:lvl4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4pPr>
      <a:lvl5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5pPr>
      <a:lvl6pPr marL="4572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6pPr>
      <a:lvl7pPr marL="9144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7pPr>
      <a:lvl8pPr marL="13716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8pPr>
      <a:lvl9pPr marL="18288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9pPr>
    </p:titleStyle>
    <p:bodyStyle>
      <a:lvl1pPr marL="12858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1pPr>
      <a:lvl2pPr marL="385763" indent="-128588" algn="l" defTabSz="514350" rtl="0" fontAlgn="base">
        <a:lnSpc>
          <a:spcPct val="130000"/>
        </a:lnSpc>
        <a:spcBef>
          <a:spcPct val="0"/>
        </a:spcBef>
        <a:spcAft>
          <a:spcPts val="1000"/>
        </a:spcAft>
        <a:buFont typeface="Arial" panose="020B0604020202020204" pitchFamily="34" charset="0"/>
        <a:buChar char="•"/>
        <a:tabLst>
          <a:tab pos="904875" algn="l"/>
        </a:tabLst>
        <a:defRPr sz="900" kern="1200" spc="150">
          <a:solidFill>
            <a:srgbClr val="262626"/>
          </a:solidFill>
          <a:latin typeface="Arial" panose="020B0604020202020204" pitchFamily="34" charset="0"/>
          <a:ea typeface="微软雅黑" panose="020B0503020204020204" charset="-122"/>
          <a:cs typeface="+mn-cs"/>
        </a:defRPr>
      </a:lvl2pPr>
      <a:lvl3pPr marL="64293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3pPr>
      <a:lvl4pPr marL="900113"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4pPr>
      <a:lvl5pPr marL="115728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2"/>
            </a:gs>
            <a:gs pos="100000">
              <a:schemeClr val="tx2"/>
            </a:gs>
          </a:gsLst>
          <a:lin ang="5400000"/>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4CFD69-A0F2-E756-C2A4-43DFA28CDEFE}"/>
              </a:ext>
            </a:extLst>
          </p:cNvPr>
          <p:cNvSpPr>
            <a:spLocks noGrp="1"/>
          </p:cNvSpPr>
          <p:nvPr>
            <p:ph type="title"/>
            <p:custDataLst>
              <p:tags r:id="rId21"/>
            </p:custDataLst>
          </p:nvPr>
        </p:nvSpPr>
        <p:spPr>
          <a:xfrm>
            <a:off x="501650" y="1189038"/>
            <a:ext cx="8140700" cy="331787"/>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0FB0D530-F297-7642-C048-79B2583F04E5}"/>
              </a:ext>
            </a:extLst>
          </p:cNvPr>
          <p:cNvSpPr>
            <a:spLocks noGrp="1" noChangeArrowheads="1"/>
          </p:cNvSpPr>
          <p:nvPr>
            <p:ph type="body" idx="4294967295"/>
            <p:custDataLst>
              <p:tags r:id="rId22"/>
            </p:custDataLst>
          </p:nvPr>
        </p:nvSpPr>
        <p:spPr bwMode="auto">
          <a:xfrm>
            <a:off x="501650" y="15716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893C2B-8213-2ECA-A577-7DD3590D1DD6}"/>
              </a:ext>
            </a:extLst>
          </p:cNvPr>
          <p:cNvSpPr>
            <a:spLocks noGrp="1"/>
          </p:cNvSpPr>
          <p:nvPr>
            <p:ph type="dt" sz="half" idx="2"/>
            <p:custDataLst>
              <p:tags r:id="rId23"/>
            </p:custDataLst>
          </p:nvPr>
        </p:nvSpPr>
        <p:spPr>
          <a:xfrm>
            <a:off x="660400" y="5619750"/>
            <a:ext cx="2024063" cy="238125"/>
          </a:xfrm>
          <a:prstGeom prst="rect">
            <a:avLst/>
          </a:prstGeom>
        </p:spPr>
        <p:txBody>
          <a:bodyPr vert="horz" lIns="91440" tIns="45720" rIns="91440" bIns="45720" rtlCol="0" anchor="ctr">
            <a:normAutofit/>
          </a:bodyPr>
          <a:lstStyle>
            <a:lvl1pPr algn="l">
              <a:defRPr sz="675" noProof="1" smtClean="0">
                <a:solidFill>
                  <a:schemeClr val="tx1">
                    <a:tint val="75000"/>
                  </a:schemeClr>
                </a:solidFill>
              </a:defRPr>
            </a:lvl1pPr>
          </a:lstStyle>
          <a:p>
            <a:fld id="{760FBDFE-C587-4B4C-A407-44438C67B59E}" type="datetimeFigureOut">
              <a:rPr lang="zh-CN" altLang="en-US"/>
              <a:pPr/>
              <a:t>2022/5/28</a:t>
            </a:fld>
            <a:endParaRPr lang="zh-CN" altLang="en-US"/>
          </a:p>
        </p:txBody>
      </p:sp>
      <p:sp>
        <p:nvSpPr>
          <p:cNvPr id="5" name="页脚占位符 4">
            <a:extLst>
              <a:ext uri="{FF2B5EF4-FFF2-40B4-BE49-F238E27FC236}">
                <a16:creationId xmlns:a16="http://schemas.microsoft.com/office/drawing/2014/main" id="{CB82CC38-D02E-D48E-227A-67D29A6D470F}"/>
              </a:ext>
            </a:extLst>
          </p:cNvPr>
          <p:cNvSpPr>
            <a:spLocks noGrp="1"/>
          </p:cNvSpPr>
          <p:nvPr>
            <p:ph type="ftr" sz="quarter" idx="3"/>
            <p:custDataLst>
              <p:tags r:id="rId24"/>
            </p:custDataLst>
          </p:nvPr>
        </p:nvSpPr>
        <p:spPr>
          <a:xfrm>
            <a:off x="3087688" y="5619750"/>
            <a:ext cx="2968625" cy="238125"/>
          </a:xfrm>
          <a:prstGeom prst="rect">
            <a:avLst/>
          </a:prstGeom>
        </p:spPr>
        <p:txBody>
          <a:bodyPr vert="horz" lIns="91440" tIns="45720" rIns="91440" bIns="45720" rtlCol="0" anchor="ctr">
            <a:normAutofit/>
          </a:bodyPr>
          <a:lstStyle>
            <a:lvl1pPr algn="ctr">
              <a:defRPr sz="675" noProof="1" dirty="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213289D-0DFD-B379-CD99-2DA1423975A4}"/>
              </a:ext>
            </a:extLst>
          </p:cNvPr>
          <p:cNvSpPr>
            <a:spLocks noGrp="1"/>
          </p:cNvSpPr>
          <p:nvPr>
            <p:ph type="sldNum" sz="quarter" idx="4"/>
            <p:custDataLst>
              <p:tags r:id="rId25"/>
            </p:custDataLst>
          </p:nvPr>
        </p:nvSpPr>
        <p:spPr>
          <a:xfrm>
            <a:off x="6457950" y="561975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600">
                <a:solidFill>
                  <a:srgbClr val="898989"/>
                </a:solidFill>
              </a:defRPr>
            </a:lvl1pPr>
          </a:lstStyle>
          <a:p>
            <a:fld id="{D7B98C40-E3A1-D04D-8490-C47C5B6B6320}" type="slidenum">
              <a:rPr lang="zh-CN" altLang="en-US"/>
              <a:pPr/>
              <a:t>‹#›</a:t>
            </a:fld>
            <a:endParaRPr lang="zh-CN" altLang="en-US"/>
          </a:p>
        </p:txBody>
      </p:sp>
      <p:sp>
        <p:nvSpPr>
          <p:cNvPr id="7" name="KSO_TEMPLATE" hidden="1">
            <a:extLst>
              <a:ext uri="{FF2B5EF4-FFF2-40B4-BE49-F238E27FC236}">
                <a16:creationId xmlns:a16="http://schemas.microsoft.com/office/drawing/2014/main" id="{CBC8B6EE-604A-1022-0B6E-6D3079643242}"/>
              </a:ext>
            </a:extLst>
          </p:cNvPr>
          <p:cNvSpPr/>
          <p:nvPr userDrawn="1">
            <p:custDataLst>
              <p:tags r:id="rId26"/>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noProof="1"/>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xStyles>
    <p:titleStyle>
      <a:lvl1pPr algn="l" defTabSz="514350" rtl="0" fontAlgn="base">
        <a:spcBef>
          <a:spcPct val="0"/>
        </a:spcBef>
        <a:spcAft>
          <a:spcPct val="0"/>
        </a:spcAft>
        <a:defRPr sz="1300" b="1" kern="1200" spc="200">
          <a:solidFill>
            <a:schemeClr val="accent1"/>
          </a:solidFill>
          <a:latin typeface="Arial" panose="020B0604020202020204" pitchFamily="34" charset="0"/>
          <a:ea typeface="微软雅黑" panose="020B0503020204020204" charset="-122"/>
          <a:cs typeface="+mj-cs"/>
        </a:defRPr>
      </a:lvl1pPr>
      <a:lvl2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2pPr>
      <a:lvl3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3pPr>
      <a:lvl4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4pPr>
      <a:lvl5pPr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5pPr>
      <a:lvl6pPr marL="4572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6pPr>
      <a:lvl7pPr marL="9144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7pPr>
      <a:lvl8pPr marL="13716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8pPr>
      <a:lvl9pPr marL="1828800" algn="l" defTabSz="514350" rtl="0" fontAlgn="base">
        <a:spcBef>
          <a:spcPct val="0"/>
        </a:spcBef>
        <a:spcAft>
          <a:spcPct val="0"/>
        </a:spcAft>
        <a:defRPr sz="1300" b="1">
          <a:solidFill>
            <a:schemeClr val="accent1"/>
          </a:solidFill>
          <a:latin typeface="Arial" panose="020B0604020202020204" pitchFamily="34" charset="0"/>
          <a:ea typeface="微软雅黑" panose="020B0503020204020204" pitchFamily="34" charset="-122"/>
        </a:defRPr>
      </a:lvl9pPr>
    </p:titleStyle>
    <p:bodyStyle>
      <a:lvl1pPr marL="12858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1pPr>
      <a:lvl2pPr marL="385763" indent="-128588" algn="l" defTabSz="514350" rtl="0" fontAlgn="base">
        <a:lnSpc>
          <a:spcPct val="130000"/>
        </a:lnSpc>
        <a:spcBef>
          <a:spcPct val="0"/>
        </a:spcBef>
        <a:spcAft>
          <a:spcPts val="1000"/>
        </a:spcAft>
        <a:buFont typeface="Arial" panose="020B0604020202020204" pitchFamily="34" charset="0"/>
        <a:buChar char="•"/>
        <a:tabLst>
          <a:tab pos="904875" algn="l"/>
        </a:tabLst>
        <a:defRPr sz="900" kern="1200" spc="150">
          <a:solidFill>
            <a:srgbClr val="262626"/>
          </a:solidFill>
          <a:latin typeface="Arial" panose="020B0604020202020204" pitchFamily="34" charset="0"/>
          <a:ea typeface="微软雅黑" panose="020B0503020204020204" charset="-122"/>
          <a:cs typeface="+mn-cs"/>
        </a:defRPr>
      </a:lvl2pPr>
      <a:lvl3pPr marL="64293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3pPr>
      <a:lvl4pPr marL="900113"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4pPr>
      <a:lvl5pPr marL="1157288" indent="-128588" algn="l" defTabSz="514350" rtl="0" fontAlgn="base">
        <a:lnSpc>
          <a:spcPct val="130000"/>
        </a:lnSpc>
        <a:spcBef>
          <a:spcPct val="0"/>
        </a:spcBef>
        <a:spcAft>
          <a:spcPts val="1000"/>
        </a:spcAft>
        <a:buFont typeface="Arial" panose="020B0604020202020204" pitchFamily="34" charset="0"/>
        <a:buChar char="•"/>
        <a:defRPr sz="900" kern="1200" spc="150">
          <a:solidFill>
            <a:srgbClr val="262626"/>
          </a:solidFill>
          <a:latin typeface="Arial" panose="020B0604020202020204" pitchFamily="34" charset="0"/>
          <a:ea typeface="微软雅黑" panose="020B0503020204020204" charset="-122"/>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slideLayout" Target="../slideLayouts/slideLayout12.xml"/><Relationship Id="rId4" Type="http://schemas.openxmlformats.org/officeDocument/2006/relationships/tags" Target="../tags/tag17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jpg"/><Relationship Id="rId18" Type="http://schemas.openxmlformats.org/officeDocument/2006/relationships/image" Target="../media/image44.jpg"/><Relationship Id="rId3" Type="http://schemas.openxmlformats.org/officeDocument/2006/relationships/image" Target="../media/image14.jpg"/><Relationship Id="rId21" Type="http://schemas.openxmlformats.org/officeDocument/2006/relationships/image" Target="../media/image47.jpg"/><Relationship Id="rId7" Type="http://schemas.openxmlformats.org/officeDocument/2006/relationships/image" Target="../media/image18.jp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9.xml"/><Relationship Id="rId16" Type="http://schemas.openxmlformats.org/officeDocument/2006/relationships/image" Target="../media/image42.jpg"/><Relationship Id="rId20" Type="http://schemas.openxmlformats.org/officeDocument/2006/relationships/image" Target="../media/image46.jpg"/><Relationship Id="rId1" Type="http://schemas.openxmlformats.org/officeDocument/2006/relationships/slideLayout" Target="../slideLayouts/slideLayout48.xml"/><Relationship Id="rId6" Type="http://schemas.openxmlformats.org/officeDocument/2006/relationships/image" Target="../media/image17.jpg"/><Relationship Id="rId11" Type="http://schemas.openxmlformats.org/officeDocument/2006/relationships/image" Target="../media/image37.jpg"/><Relationship Id="rId5" Type="http://schemas.openxmlformats.org/officeDocument/2006/relationships/image" Target="../media/image16.jpg"/><Relationship Id="rId15" Type="http://schemas.openxmlformats.org/officeDocument/2006/relationships/image" Target="../media/image41.jpg"/><Relationship Id="rId10" Type="http://schemas.openxmlformats.org/officeDocument/2006/relationships/image" Target="../media/image36.jpg"/><Relationship Id="rId19" Type="http://schemas.openxmlformats.org/officeDocument/2006/relationships/image" Target="../media/image45.jpg"/><Relationship Id="rId4" Type="http://schemas.openxmlformats.org/officeDocument/2006/relationships/image" Target="../media/image15.jpg"/><Relationship Id="rId9" Type="http://schemas.openxmlformats.org/officeDocument/2006/relationships/image" Target="../media/image35.jpg"/><Relationship Id="rId14" Type="http://schemas.openxmlformats.org/officeDocument/2006/relationships/image" Target="../media/image40.jpg"/><Relationship Id="rId22" Type="http://schemas.openxmlformats.org/officeDocument/2006/relationships/image" Target="../media/image48.jpg"/></Relationships>
</file>

<file path=ppt/slides/_rels/slide11.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59.jpg"/><Relationship Id="rId18" Type="http://schemas.openxmlformats.org/officeDocument/2006/relationships/image" Target="../media/image64.jpg"/><Relationship Id="rId3" Type="http://schemas.openxmlformats.org/officeDocument/2006/relationships/image" Target="../media/image49.jpg"/><Relationship Id="rId21" Type="http://schemas.openxmlformats.org/officeDocument/2006/relationships/image" Target="../media/image67.jpg"/><Relationship Id="rId7" Type="http://schemas.openxmlformats.org/officeDocument/2006/relationships/image" Target="../media/image53.jpg"/><Relationship Id="rId12" Type="http://schemas.openxmlformats.org/officeDocument/2006/relationships/image" Target="../media/image58.jpg"/><Relationship Id="rId17" Type="http://schemas.openxmlformats.org/officeDocument/2006/relationships/image" Target="../media/image63.jpg"/><Relationship Id="rId2" Type="http://schemas.openxmlformats.org/officeDocument/2006/relationships/notesSlide" Target="../notesSlides/notesSlide10.xml"/><Relationship Id="rId16" Type="http://schemas.openxmlformats.org/officeDocument/2006/relationships/image" Target="../media/image62.jpg"/><Relationship Id="rId20" Type="http://schemas.openxmlformats.org/officeDocument/2006/relationships/image" Target="../media/image66.jpg"/><Relationship Id="rId1" Type="http://schemas.openxmlformats.org/officeDocument/2006/relationships/slideLayout" Target="../slideLayouts/slideLayout48.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jpg"/><Relationship Id="rId15" Type="http://schemas.openxmlformats.org/officeDocument/2006/relationships/image" Target="../media/image61.jpg"/><Relationship Id="rId10" Type="http://schemas.openxmlformats.org/officeDocument/2006/relationships/image" Target="../media/image56.jpg"/><Relationship Id="rId19" Type="http://schemas.openxmlformats.org/officeDocument/2006/relationships/image" Target="../media/image65.jpg"/><Relationship Id="rId4" Type="http://schemas.openxmlformats.org/officeDocument/2006/relationships/image" Target="../media/image50.jpg"/><Relationship Id="rId9" Type="http://schemas.openxmlformats.org/officeDocument/2006/relationships/image" Target="../media/image55.jpg"/><Relationship Id="rId14" Type="http://schemas.openxmlformats.org/officeDocument/2006/relationships/image" Target="../media/image60.jpg"/></Relationships>
</file>

<file path=ppt/slides/_rels/slide12.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image" Target="../media/image77.jpg"/><Relationship Id="rId18" Type="http://schemas.openxmlformats.org/officeDocument/2006/relationships/image" Target="../media/image81.jpg"/><Relationship Id="rId3" Type="http://schemas.openxmlformats.org/officeDocument/2006/relationships/image" Target="../media/image63.jpg"/><Relationship Id="rId7" Type="http://schemas.openxmlformats.org/officeDocument/2006/relationships/image" Target="../media/image71.jpg"/><Relationship Id="rId12" Type="http://schemas.openxmlformats.org/officeDocument/2006/relationships/image" Target="../media/image76.jpg"/><Relationship Id="rId17" Type="http://schemas.openxmlformats.org/officeDocument/2006/relationships/image" Target="../media/image59.jpg"/><Relationship Id="rId2" Type="http://schemas.openxmlformats.org/officeDocument/2006/relationships/notesSlide" Target="../notesSlides/notesSlide11.xml"/><Relationship Id="rId16" Type="http://schemas.openxmlformats.org/officeDocument/2006/relationships/image" Target="../media/image80.jpg"/><Relationship Id="rId1" Type="http://schemas.openxmlformats.org/officeDocument/2006/relationships/slideLayout" Target="../slideLayouts/slideLayout48.xml"/><Relationship Id="rId6" Type="http://schemas.openxmlformats.org/officeDocument/2006/relationships/image" Target="../media/image70.jpg"/><Relationship Id="rId11" Type="http://schemas.openxmlformats.org/officeDocument/2006/relationships/image" Target="../media/image75.jpg"/><Relationship Id="rId5" Type="http://schemas.openxmlformats.org/officeDocument/2006/relationships/image" Target="../media/image69.jpg"/><Relationship Id="rId15" Type="http://schemas.openxmlformats.org/officeDocument/2006/relationships/image" Target="../media/image79.jpg"/><Relationship Id="rId10" Type="http://schemas.openxmlformats.org/officeDocument/2006/relationships/image" Target="../media/image74.jpg"/><Relationship Id="rId4" Type="http://schemas.openxmlformats.org/officeDocument/2006/relationships/image" Target="../media/image68.jpg"/><Relationship Id="rId9" Type="http://schemas.openxmlformats.org/officeDocument/2006/relationships/image" Target="../media/image73.jpg"/><Relationship Id="rId14" Type="http://schemas.openxmlformats.org/officeDocument/2006/relationships/image" Target="../media/image78.jpg"/></Relationships>
</file>

<file path=ppt/slides/_rels/slide13.xml.rels><?xml version="1.0" encoding="UTF-8" standalone="yes"?>
<Relationships xmlns="http://schemas.openxmlformats.org/package/2006/relationships"><Relationship Id="rId8" Type="http://schemas.openxmlformats.org/officeDocument/2006/relationships/image" Target="../media/image86.jpg"/><Relationship Id="rId13" Type="http://schemas.openxmlformats.org/officeDocument/2006/relationships/image" Target="../media/image91.jpg"/><Relationship Id="rId18" Type="http://schemas.openxmlformats.org/officeDocument/2006/relationships/image" Target="../media/image96.jpg"/><Relationship Id="rId3" Type="http://schemas.openxmlformats.org/officeDocument/2006/relationships/image" Target="../media/image15.jpg"/><Relationship Id="rId21" Type="http://schemas.openxmlformats.org/officeDocument/2006/relationships/image" Target="../media/image99.jpg"/><Relationship Id="rId7" Type="http://schemas.openxmlformats.org/officeDocument/2006/relationships/image" Target="../media/image85.jpg"/><Relationship Id="rId12" Type="http://schemas.openxmlformats.org/officeDocument/2006/relationships/image" Target="../media/image90.jpg"/><Relationship Id="rId17" Type="http://schemas.openxmlformats.org/officeDocument/2006/relationships/image" Target="../media/image95.jpg"/><Relationship Id="rId2" Type="http://schemas.openxmlformats.org/officeDocument/2006/relationships/notesSlide" Target="../notesSlides/notesSlide12.xml"/><Relationship Id="rId16" Type="http://schemas.openxmlformats.org/officeDocument/2006/relationships/image" Target="../media/image94.jpg"/><Relationship Id="rId20" Type="http://schemas.openxmlformats.org/officeDocument/2006/relationships/image" Target="../media/image98.jpg"/><Relationship Id="rId1" Type="http://schemas.openxmlformats.org/officeDocument/2006/relationships/slideLayout" Target="../slideLayouts/slideLayout48.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g"/><Relationship Id="rId15" Type="http://schemas.openxmlformats.org/officeDocument/2006/relationships/image" Target="../media/image93.jpg"/><Relationship Id="rId23" Type="http://schemas.openxmlformats.org/officeDocument/2006/relationships/image" Target="../media/image101.jpg"/><Relationship Id="rId10" Type="http://schemas.openxmlformats.org/officeDocument/2006/relationships/image" Target="../media/image88.jpg"/><Relationship Id="rId19" Type="http://schemas.openxmlformats.org/officeDocument/2006/relationships/image" Target="../media/image97.jpg"/><Relationship Id="rId4" Type="http://schemas.openxmlformats.org/officeDocument/2006/relationships/image" Target="../media/image82.jpg"/><Relationship Id="rId9" Type="http://schemas.openxmlformats.org/officeDocument/2006/relationships/image" Target="../media/image87.jpg"/><Relationship Id="rId14" Type="http://schemas.openxmlformats.org/officeDocument/2006/relationships/image" Target="../media/image92.jpg"/><Relationship Id="rId22" Type="http://schemas.openxmlformats.org/officeDocument/2006/relationships/image" Target="../media/image100.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104.png"/><Relationship Id="rId3" Type="http://schemas.microsoft.com/office/2007/relationships/media" Target="../media/media3.mp4"/><Relationship Id="rId7" Type="http://schemas.openxmlformats.org/officeDocument/2006/relationships/image" Target="../media/image10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4.xml"/><Relationship Id="rId5" Type="http://schemas.openxmlformats.org/officeDocument/2006/relationships/slideLayout" Target="../slideLayouts/slideLayout48.xml"/><Relationship Id="rId4" Type="http://schemas.openxmlformats.org/officeDocument/2006/relationships/video" Target="../media/media3.mp4"/></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1.xml"/><Relationship Id="rId1" Type="http://schemas.openxmlformats.org/officeDocument/2006/relationships/tags" Target="../tags/tag180.xml"/><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7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7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1.xml"/><Relationship Id="rId1" Type="http://schemas.openxmlformats.org/officeDocument/2006/relationships/tags" Target="../tags/tag17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7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31.xml"/><Relationship Id="rId1" Type="http://schemas.openxmlformats.org/officeDocument/2006/relationships/tags" Target="../tags/tag178.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31.xml"/><Relationship Id="rId1" Type="http://schemas.openxmlformats.org/officeDocument/2006/relationships/tags" Target="../tags/tag179.xml"/><Relationship Id="rId6" Type="http://schemas.openxmlformats.org/officeDocument/2006/relationships/image" Target="../media/image10.jpeg"/><Relationship Id="rId5" Type="http://schemas.openxmlformats.org/officeDocument/2006/relationships/image" Target="../media/image6.jpeg"/><Relationship Id="rId4" Type="http://schemas.openxmlformats.org/officeDocument/2006/relationships/image" Target="../media/image9.jpe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18" Type="http://schemas.openxmlformats.org/officeDocument/2006/relationships/image" Target="../media/image29.jpg"/><Relationship Id="rId3" Type="http://schemas.openxmlformats.org/officeDocument/2006/relationships/image" Target="../media/image14.jpg"/><Relationship Id="rId21" Type="http://schemas.openxmlformats.org/officeDocument/2006/relationships/image" Target="../media/image32.jpg"/><Relationship Id="rId7" Type="http://schemas.openxmlformats.org/officeDocument/2006/relationships/image" Target="../media/image18.jpg"/><Relationship Id="rId12" Type="http://schemas.openxmlformats.org/officeDocument/2006/relationships/image" Target="../media/image23.jpg"/><Relationship Id="rId17" Type="http://schemas.openxmlformats.org/officeDocument/2006/relationships/image" Target="../media/image28.jpg"/><Relationship Id="rId2" Type="http://schemas.openxmlformats.org/officeDocument/2006/relationships/notesSlide" Target="../notesSlides/notesSlide8.xml"/><Relationship Id="rId16" Type="http://schemas.openxmlformats.org/officeDocument/2006/relationships/image" Target="../media/image27.jpg"/><Relationship Id="rId20" Type="http://schemas.openxmlformats.org/officeDocument/2006/relationships/image" Target="../media/image31.jpg"/><Relationship Id="rId1" Type="http://schemas.openxmlformats.org/officeDocument/2006/relationships/slideLayout" Target="../slideLayouts/slideLayout48.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5" Type="http://schemas.openxmlformats.org/officeDocument/2006/relationships/image" Target="../media/image26.jpg"/><Relationship Id="rId10" Type="http://schemas.openxmlformats.org/officeDocument/2006/relationships/image" Target="../media/image21.jpg"/><Relationship Id="rId19" Type="http://schemas.openxmlformats.org/officeDocument/2006/relationships/image" Target="../media/image30.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g"/><Relationship Id="rId22"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A0161A-D663-38C2-CF02-EB16CA426D6B}"/>
              </a:ext>
            </a:extLst>
          </p:cNvPr>
          <p:cNvSpPr>
            <a:spLocks noGrp="1"/>
          </p:cNvSpPr>
          <p:nvPr>
            <p:ph type="ctrTitle" hasCustomPrompt="1"/>
            <p:custDataLst>
              <p:tags r:id="rId2"/>
            </p:custDataLst>
          </p:nvPr>
        </p:nvSpPr>
        <p:spPr>
          <a:xfrm>
            <a:off x="661988" y="1046163"/>
            <a:ext cx="6858000" cy="1422400"/>
          </a:xfrm>
        </p:spPr>
        <p:txBody>
          <a:bodyPr/>
          <a:lstStyle/>
          <a:p>
            <a:r>
              <a:rPr lang="en-US" altLang="zh-CN" sz="3700">
                <a:ea typeface="微软雅黑" panose="020B0503020204020204" pitchFamily="34" charset="-122"/>
                <a:sym typeface="Arial" panose="020B0604020202020204" pitchFamily="34" charset="0"/>
              </a:rPr>
              <a:t>Style-CLIP</a:t>
            </a:r>
            <a:r>
              <a:rPr lang="zh-CN" altLang="en-US" sz="3700">
                <a:ea typeface="微软雅黑" panose="020B0503020204020204" pitchFamily="34" charset="-122"/>
                <a:sym typeface="Arial" panose="020B0604020202020204" pitchFamily="34" charset="0"/>
              </a:rPr>
              <a:t>人脸编辑</a:t>
            </a:r>
          </a:p>
        </p:txBody>
      </p:sp>
      <p:sp>
        <p:nvSpPr>
          <p:cNvPr id="15" name="副标题 14">
            <a:extLst>
              <a:ext uri="{FF2B5EF4-FFF2-40B4-BE49-F238E27FC236}">
                <a16:creationId xmlns:a16="http://schemas.microsoft.com/office/drawing/2014/main" id="{330326B2-613F-677A-FA7B-089CF9AE2407}"/>
              </a:ext>
            </a:extLst>
          </p:cNvPr>
          <p:cNvSpPr>
            <a:spLocks noGrp="1"/>
          </p:cNvSpPr>
          <p:nvPr>
            <p:ph type="subTitle" idx="1" hasCustomPrompt="1"/>
            <p:custDataLst>
              <p:tags r:id="rId3"/>
            </p:custDataLst>
          </p:nvPr>
        </p:nvSpPr>
        <p:spPr>
          <a:xfrm>
            <a:off x="661988" y="3128963"/>
            <a:ext cx="6858000" cy="668337"/>
          </a:xfrm>
        </p:spPr>
        <p:txBody>
          <a:bodyPr/>
          <a:lstStyle/>
          <a:p>
            <a:pPr>
              <a:spcBef>
                <a:spcPts val="0"/>
              </a:spcBef>
            </a:pPr>
            <a:r>
              <a:rPr lang="zh-CN" altLang="en-US" noProof="1">
                <a:solidFill>
                  <a:schemeClr val="dk1">
                    <a:lumMod val="85000"/>
                    <a:lumOff val="15000"/>
                  </a:schemeClr>
                </a:solidFill>
                <a:sym typeface="Arial" panose="020B0604020202020204" pitchFamily="34" charset="0"/>
              </a:rPr>
              <a:t>StyleGAN+CLIP=StyleCLIP</a:t>
            </a:r>
          </a:p>
        </p:txBody>
      </p:sp>
      <p:sp>
        <p:nvSpPr>
          <p:cNvPr id="41987" name="文本占位符 4">
            <a:extLst>
              <a:ext uri="{FF2B5EF4-FFF2-40B4-BE49-F238E27FC236}">
                <a16:creationId xmlns:a16="http://schemas.microsoft.com/office/drawing/2014/main" id="{2B9C9BE0-EF37-B86C-5896-BBFA6241E5ED}"/>
              </a:ext>
            </a:extLst>
          </p:cNvPr>
          <p:cNvSpPr>
            <a:spLocks noGrp="1" noChangeArrowheads="1"/>
          </p:cNvSpPr>
          <p:nvPr>
            <p:ph type="body" sz="quarter" idx="13"/>
            <p:custDataLst>
              <p:tags r:id="rId4"/>
            </p:custDataLst>
          </p:nvPr>
        </p:nvSpPr>
        <p:spPr>
          <a:xfrm>
            <a:off x="661988" y="5122863"/>
            <a:ext cx="2524125" cy="434975"/>
          </a:xfrm>
        </p:spPr>
        <p:txBody>
          <a:bodyPr/>
          <a:lstStyle/>
          <a:p>
            <a:r>
              <a:rPr lang="zh-CN" altLang="en-US" sz="1700">
                <a:solidFill>
                  <a:srgbClr val="213A71"/>
                </a:solidFill>
                <a:ea typeface="微软雅黑" panose="020B0503020204020204" pitchFamily="34" charset="-122"/>
                <a:sym typeface="Arial" panose="020B0604020202020204" pitchFamily="34" charset="0"/>
              </a:rPr>
              <a:t>汇报：杨馥冰</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9AC28276-DCF8-A6C2-2E36-5BC353AD150C}"/>
              </a:ext>
            </a:extLst>
          </p:cNvPr>
          <p:cNvGraphicFramePr>
            <a:graphicFrameLocks noGrp="1"/>
          </p:cNvGraphicFramePr>
          <p:nvPr/>
        </p:nvGraphicFramePr>
        <p:xfrm>
          <a:off x="396688" y="992250"/>
          <a:ext cx="8146758" cy="4860000"/>
        </p:xfrm>
        <a:graphic>
          <a:graphicData uri="http://schemas.openxmlformats.org/drawingml/2006/table">
            <a:tbl>
              <a:tblPr firstRow="1" bandRow="1">
                <a:tableStyleId>{5C22544A-7EE6-4342-B048-85BDC9FD1C3A}</a:tableStyleId>
              </a:tblPr>
              <a:tblGrid>
                <a:gridCol w="1357793">
                  <a:extLst>
                    <a:ext uri="{9D8B030D-6E8A-4147-A177-3AD203B41FA5}">
                      <a16:colId xmlns:a16="http://schemas.microsoft.com/office/drawing/2014/main" val="104247452"/>
                    </a:ext>
                  </a:extLst>
                </a:gridCol>
                <a:gridCol w="1357793">
                  <a:extLst>
                    <a:ext uri="{9D8B030D-6E8A-4147-A177-3AD203B41FA5}">
                      <a16:colId xmlns:a16="http://schemas.microsoft.com/office/drawing/2014/main" val="3402963084"/>
                    </a:ext>
                  </a:extLst>
                </a:gridCol>
                <a:gridCol w="1357793">
                  <a:extLst>
                    <a:ext uri="{9D8B030D-6E8A-4147-A177-3AD203B41FA5}">
                      <a16:colId xmlns:a16="http://schemas.microsoft.com/office/drawing/2014/main" val="2951494779"/>
                    </a:ext>
                  </a:extLst>
                </a:gridCol>
                <a:gridCol w="1357793">
                  <a:extLst>
                    <a:ext uri="{9D8B030D-6E8A-4147-A177-3AD203B41FA5}">
                      <a16:colId xmlns:a16="http://schemas.microsoft.com/office/drawing/2014/main" val="2077862230"/>
                    </a:ext>
                  </a:extLst>
                </a:gridCol>
                <a:gridCol w="1357793">
                  <a:extLst>
                    <a:ext uri="{9D8B030D-6E8A-4147-A177-3AD203B41FA5}">
                      <a16:colId xmlns:a16="http://schemas.microsoft.com/office/drawing/2014/main" val="2072766902"/>
                    </a:ext>
                  </a:extLst>
                </a:gridCol>
                <a:gridCol w="1357793">
                  <a:extLst>
                    <a:ext uri="{9D8B030D-6E8A-4147-A177-3AD203B41FA5}">
                      <a16:colId xmlns:a16="http://schemas.microsoft.com/office/drawing/2014/main" val="769155306"/>
                    </a:ext>
                  </a:extLst>
                </a:gridCol>
              </a:tblGrid>
              <a:tr h="1215000">
                <a:tc>
                  <a:txBody>
                    <a:bodyPr/>
                    <a:lstStyle/>
                    <a:p>
                      <a:pPr marL="0" indent="0" algn="ctr">
                        <a:buFont typeface="+mj-lt"/>
                        <a:buNone/>
                      </a:pPr>
                      <a:r>
                        <a:rPr lang="en-US" altLang="zh-CN" sz="1800" b="0" dirty="0">
                          <a:solidFill>
                            <a:schemeClr val="tx1"/>
                          </a:solidFill>
                        </a:rPr>
                        <a:t>Raw</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3867884946"/>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Slim face</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(0.006, 0)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51487294"/>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Elsa</a:t>
                      </a:r>
                      <a:r>
                        <a:rPr lang="zh-CN" altLang="en-US" sz="1800" b="0" dirty="0">
                          <a:solidFill>
                            <a:schemeClr val="tx1"/>
                          </a:solidFill>
                        </a:rPr>
                        <a:t> </a:t>
                      </a:r>
                      <a:r>
                        <a:rPr lang="en-US" altLang="zh-CN" sz="1800" b="0" dirty="0">
                          <a:solidFill>
                            <a:schemeClr val="tx1"/>
                          </a:solidFill>
                        </a:rPr>
                        <a:t>from</a:t>
                      </a:r>
                      <a:r>
                        <a:rPr lang="zh-CN" altLang="en-US" sz="1800" b="0" dirty="0">
                          <a:solidFill>
                            <a:schemeClr val="tx1"/>
                          </a:solidFill>
                        </a:rPr>
                        <a:t> </a:t>
                      </a:r>
                      <a:r>
                        <a:rPr lang="en-US" altLang="zh-CN" sz="1800" b="0" dirty="0">
                          <a:solidFill>
                            <a:schemeClr val="tx1"/>
                          </a:solidFill>
                        </a:rPr>
                        <a:t>Frozen</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(0.004, 0)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610393933"/>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Old</a:t>
                      </a:r>
                      <a:r>
                        <a:rPr lang="zh-CN" altLang="en-US" sz="1800" b="0" dirty="0">
                          <a:solidFill>
                            <a:schemeClr val="tx1"/>
                          </a:solidFill>
                        </a:rPr>
                        <a:t> </a:t>
                      </a:r>
                      <a:r>
                        <a:rPr lang="en-US" altLang="zh-CN" sz="1800" b="0" dirty="0">
                          <a:solidFill>
                            <a:schemeClr val="tx1"/>
                          </a:solidFill>
                        </a:rPr>
                        <a:t>female</a:t>
                      </a:r>
                      <a:r>
                        <a:rPr lang="zh-CN" altLang="en-US" sz="1800" b="0" dirty="0">
                          <a:solidFill>
                            <a:schemeClr val="tx1"/>
                          </a:solidFill>
                        </a:rPr>
                        <a:t> </a:t>
                      </a:r>
                      <a:r>
                        <a:rPr lang="en-US" altLang="zh-CN" sz="1800" b="0" dirty="0">
                          <a:solidFill>
                            <a:schemeClr val="tx1"/>
                          </a:solidFill>
                        </a:rPr>
                        <a:t>face</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(0.002, 0)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144994202"/>
                  </a:ext>
                </a:extLst>
              </a:tr>
            </a:tbl>
          </a:graphicData>
        </a:graphic>
      </p:graphicFrame>
      <p:pic>
        <p:nvPicPr>
          <p:cNvPr id="22" name="图片 21" descr="微笑的小孩&#10;&#10;描述已自动生成">
            <a:extLst>
              <a:ext uri="{FF2B5EF4-FFF2-40B4-BE49-F238E27FC236}">
                <a16:creationId xmlns:a16="http://schemas.microsoft.com/office/drawing/2014/main" id="{BCA9F704-E80A-FBA4-F2F2-6781FE6579F5}"/>
              </a:ext>
            </a:extLst>
          </p:cNvPr>
          <p:cNvPicPr>
            <a:picLocks noChangeAspect="1"/>
          </p:cNvPicPr>
          <p:nvPr/>
        </p:nvPicPr>
        <p:blipFill>
          <a:blip r:embed="rId3"/>
          <a:stretch>
            <a:fillRect/>
          </a:stretch>
        </p:blipFill>
        <p:spPr>
          <a:xfrm>
            <a:off x="3105000" y="992250"/>
            <a:ext cx="1215000" cy="1215000"/>
          </a:xfrm>
          <a:prstGeom prst="rect">
            <a:avLst/>
          </a:prstGeom>
        </p:spPr>
      </p:pic>
      <p:pic>
        <p:nvPicPr>
          <p:cNvPr id="24" name="图片 23" descr="微笑的小孩&#10;&#10;中度可信度描述已自动生成">
            <a:extLst>
              <a:ext uri="{FF2B5EF4-FFF2-40B4-BE49-F238E27FC236}">
                <a16:creationId xmlns:a16="http://schemas.microsoft.com/office/drawing/2014/main" id="{AAC1D4B8-2A32-D80B-7CE9-F3523B9859B4}"/>
              </a:ext>
            </a:extLst>
          </p:cNvPr>
          <p:cNvPicPr>
            <a:picLocks noChangeAspect="1"/>
          </p:cNvPicPr>
          <p:nvPr/>
        </p:nvPicPr>
        <p:blipFill>
          <a:blip r:embed="rId4"/>
          <a:stretch>
            <a:fillRect/>
          </a:stretch>
        </p:blipFill>
        <p:spPr>
          <a:xfrm>
            <a:off x="1755000" y="992250"/>
            <a:ext cx="1215000" cy="1215000"/>
          </a:xfrm>
          <a:prstGeom prst="rect">
            <a:avLst/>
          </a:prstGeom>
        </p:spPr>
      </p:pic>
      <p:pic>
        <p:nvPicPr>
          <p:cNvPr id="26" name="图片 25" descr="微笑的女人&#10;&#10;描述已自动生成">
            <a:extLst>
              <a:ext uri="{FF2B5EF4-FFF2-40B4-BE49-F238E27FC236}">
                <a16:creationId xmlns:a16="http://schemas.microsoft.com/office/drawing/2014/main" id="{101EBA11-7395-0379-A5EA-A36615CC74E6}"/>
              </a:ext>
            </a:extLst>
          </p:cNvPr>
          <p:cNvPicPr>
            <a:picLocks noChangeAspect="1"/>
          </p:cNvPicPr>
          <p:nvPr/>
        </p:nvPicPr>
        <p:blipFill>
          <a:blip r:embed="rId5"/>
          <a:stretch>
            <a:fillRect/>
          </a:stretch>
        </p:blipFill>
        <p:spPr>
          <a:xfrm>
            <a:off x="4455000" y="992250"/>
            <a:ext cx="1215000" cy="1215000"/>
          </a:xfrm>
          <a:prstGeom prst="rect">
            <a:avLst/>
          </a:prstGeom>
        </p:spPr>
      </p:pic>
      <p:pic>
        <p:nvPicPr>
          <p:cNvPr id="30" name="图片 29" descr="黑色头发的女人&#10;&#10;描述已自动生成">
            <a:extLst>
              <a:ext uri="{FF2B5EF4-FFF2-40B4-BE49-F238E27FC236}">
                <a16:creationId xmlns:a16="http://schemas.microsoft.com/office/drawing/2014/main" id="{111278A8-0E38-AFAD-FB21-3B1DFBE22527}"/>
              </a:ext>
            </a:extLst>
          </p:cNvPr>
          <p:cNvPicPr>
            <a:picLocks noChangeAspect="1"/>
          </p:cNvPicPr>
          <p:nvPr/>
        </p:nvPicPr>
        <p:blipFill>
          <a:blip r:embed="rId6"/>
          <a:stretch>
            <a:fillRect/>
          </a:stretch>
        </p:blipFill>
        <p:spPr>
          <a:xfrm>
            <a:off x="5805000" y="992250"/>
            <a:ext cx="1215000" cy="1215000"/>
          </a:xfrm>
          <a:prstGeom prst="rect">
            <a:avLst/>
          </a:prstGeom>
        </p:spPr>
      </p:pic>
      <p:pic>
        <p:nvPicPr>
          <p:cNvPr id="34" name="图片 33" descr="年轻的男人在微笑&#10;&#10;描述已自动生成">
            <a:extLst>
              <a:ext uri="{FF2B5EF4-FFF2-40B4-BE49-F238E27FC236}">
                <a16:creationId xmlns:a16="http://schemas.microsoft.com/office/drawing/2014/main" id="{6B29DEF1-F174-D01F-61DC-895360FC6609}"/>
              </a:ext>
            </a:extLst>
          </p:cNvPr>
          <p:cNvPicPr>
            <a:picLocks noChangeAspect="1"/>
          </p:cNvPicPr>
          <p:nvPr/>
        </p:nvPicPr>
        <p:blipFill>
          <a:blip r:embed="rId7"/>
          <a:stretch>
            <a:fillRect/>
          </a:stretch>
        </p:blipFill>
        <p:spPr>
          <a:xfrm>
            <a:off x="7155000" y="992250"/>
            <a:ext cx="1215000" cy="1215000"/>
          </a:xfrm>
          <a:prstGeom prst="rect">
            <a:avLst/>
          </a:prstGeom>
        </p:spPr>
      </p:pic>
      <p:pic>
        <p:nvPicPr>
          <p:cNvPr id="3" name="图片 2" descr="微笑的小孩&#10;&#10;中度可信度描述已自动生成">
            <a:extLst>
              <a:ext uri="{FF2B5EF4-FFF2-40B4-BE49-F238E27FC236}">
                <a16:creationId xmlns:a16="http://schemas.microsoft.com/office/drawing/2014/main" id="{60E7D640-8DF2-4C8D-E289-B7F9321A0B11}"/>
              </a:ext>
            </a:extLst>
          </p:cNvPr>
          <p:cNvPicPr>
            <a:picLocks noChangeAspect="1"/>
          </p:cNvPicPr>
          <p:nvPr/>
        </p:nvPicPr>
        <p:blipFill>
          <a:blip r:embed="rId8"/>
          <a:stretch>
            <a:fillRect/>
          </a:stretch>
        </p:blipFill>
        <p:spPr>
          <a:xfrm>
            <a:off x="1755000" y="2207250"/>
            <a:ext cx="1215000" cy="1215000"/>
          </a:xfrm>
          <a:prstGeom prst="rect">
            <a:avLst/>
          </a:prstGeom>
        </p:spPr>
      </p:pic>
      <p:pic>
        <p:nvPicPr>
          <p:cNvPr id="6" name="图片 5" descr="微笑的人&#10;&#10;描述已自动生成">
            <a:extLst>
              <a:ext uri="{FF2B5EF4-FFF2-40B4-BE49-F238E27FC236}">
                <a16:creationId xmlns:a16="http://schemas.microsoft.com/office/drawing/2014/main" id="{E24D8174-0289-DAB8-C860-66434578AB38}"/>
              </a:ext>
            </a:extLst>
          </p:cNvPr>
          <p:cNvPicPr>
            <a:picLocks noChangeAspect="1"/>
          </p:cNvPicPr>
          <p:nvPr/>
        </p:nvPicPr>
        <p:blipFill>
          <a:blip r:embed="rId9"/>
          <a:stretch>
            <a:fillRect/>
          </a:stretch>
        </p:blipFill>
        <p:spPr>
          <a:xfrm>
            <a:off x="3105000" y="2207250"/>
            <a:ext cx="1215000" cy="1215000"/>
          </a:xfrm>
          <a:prstGeom prst="rect">
            <a:avLst/>
          </a:prstGeom>
        </p:spPr>
      </p:pic>
      <p:pic>
        <p:nvPicPr>
          <p:cNvPr id="8" name="图片 7" descr="蓝色头发的女人&#10;&#10;描述已自动生成">
            <a:extLst>
              <a:ext uri="{FF2B5EF4-FFF2-40B4-BE49-F238E27FC236}">
                <a16:creationId xmlns:a16="http://schemas.microsoft.com/office/drawing/2014/main" id="{7BB4EBD2-40B0-032A-A15B-AE809A058B40}"/>
              </a:ext>
            </a:extLst>
          </p:cNvPr>
          <p:cNvPicPr>
            <a:picLocks noChangeAspect="1"/>
          </p:cNvPicPr>
          <p:nvPr/>
        </p:nvPicPr>
        <p:blipFill>
          <a:blip r:embed="rId10"/>
          <a:stretch>
            <a:fillRect/>
          </a:stretch>
        </p:blipFill>
        <p:spPr>
          <a:xfrm>
            <a:off x="4455000" y="2207250"/>
            <a:ext cx="1215000" cy="1215000"/>
          </a:xfrm>
          <a:prstGeom prst="rect">
            <a:avLst/>
          </a:prstGeom>
        </p:spPr>
      </p:pic>
      <p:pic>
        <p:nvPicPr>
          <p:cNvPr id="10" name="图片 9" descr="黑色头发的女人&#10;&#10;描述已自动生成">
            <a:extLst>
              <a:ext uri="{FF2B5EF4-FFF2-40B4-BE49-F238E27FC236}">
                <a16:creationId xmlns:a16="http://schemas.microsoft.com/office/drawing/2014/main" id="{089DCC15-EC7B-CA42-8C4B-75AE605BC3DF}"/>
              </a:ext>
            </a:extLst>
          </p:cNvPr>
          <p:cNvPicPr>
            <a:picLocks noChangeAspect="1"/>
          </p:cNvPicPr>
          <p:nvPr/>
        </p:nvPicPr>
        <p:blipFill>
          <a:blip r:embed="rId11"/>
          <a:stretch>
            <a:fillRect/>
          </a:stretch>
        </p:blipFill>
        <p:spPr>
          <a:xfrm>
            <a:off x="5805000" y="2207250"/>
            <a:ext cx="1215000" cy="1215000"/>
          </a:xfrm>
          <a:prstGeom prst="rect">
            <a:avLst/>
          </a:prstGeom>
        </p:spPr>
      </p:pic>
      <p:pic>
        <p:nvPicPr>
          <p:cNvPr id="12" name="图片 11" descr="年轻的人在微笑&#10;&#10;中度可信度描述已自动生成">
            <a:extLst>
              <a:ext uri="{FF2B5EF4-FFF2-40B4-BE49-F238E27FC236}">
                <a16:creationId xmlns:a16="http://schemas.microsoft.com/office/drawing/2014/main" id="{F41ADD94-A8F8-1CE8-5156-1211F55E26F6}"/>
              </a:ext>
            </a:extLst>
          </p:cNvPr>
          <p:cNvPicPr>
            <a:picLocks noChangeAspect="1"/>
          </p:cNvPicPr>
          <p:nvPr/>
        </p:nvPicPr>
        <p:blipFill>
          <a:blip r:embed="rId12"/>
          <a:stretch>
            <a:fillRect/>
          </a:stretch>
        </p:blipFill>
        <p:spPr>
          <a:xfrm>
            <a:off x="7155000" y="2207250"/>
            <a:ext cx="1215000" cy="1215000"/>
          </a:xfrm>
          <a:prstGeom prst="rect">
            <a:avLst/>
          </a:prstGeom>
        </p:spPr>
      </p:pic>
      <p:pic>
        <p:nvPicPr>
          <p:cNvPr id="14" name="图片 13" descr="微笑的小孩&#10;&#10;描述已自动生成">
            <a:extLst>
              <a:ext uri="{FF2B5EF4-FFF2-40B4-BE49-F238E27FC236}">
                <a16:creationId xmlns:a16="http://schemas.microsoft.com/office/drawing/2014/main" id="{BC4A6B01-3E4D-5151-40FB-82E335A49BD6}"/>
              </a:ext>
            </a:extLst>
          </p:cNvPr>
          <p:cNvPicPr>
            <a:picLocks noChangeAspect="1"/>
          </p:cNvPicPr>
          <p:nvPr/>
        </p:nvPicPr>
        <p:blipFill>
          <a:blip r:embed="rId13"/>
          <a:stretch>
            <a:fillRect/>
          </a:stretch>
        </p:blipFill>
        <p:spPr>
          <a:xfrm>
            <a:off x="1755000" y="3422250"/>
            <a:ext cx="1215000" cy="1215000"/>
          </a:xfrm>
          <a:prstGeom prst="rect">
            <a:avLst/>
          </a:prstGeom>
        </p:spPr>
      </p:pic>
      <p:pic>
        <p:nvPicPr>
          <p:cNvPr id="16" name="图片 15" descr="蓝色头发的人&#10;&#10;描述已自动生成">
            <a:extLst>
              <a:ext uri="{FF2B5EF4-FFF2-40B4-BE49-F238E27FC236}">
                <a16:creationId xmlns:a16="http://schemas.microsoft.com/office/drawing/2014/main" id="{596DE1B6-B826-02F7-6C16-FDFE5587F805}"/>
              </a:ext>
            </a:extLst>
          </p:cNvPr>
          <p:cNvPicPr>
            <a:picLocks noChangeAspect="1"/>
          </p:cNvPicPr>
          <p:nvPr/>
        </p:nvPicPr>
        <p:blipFill>
          <a:blip r:embed="rId14"/>
          <a:stretch>
            <a:fillRect/>
          </a:stretch>
        </p:blipFill>
        <p:spPr>
          <a:xfrm>
            <a:off x="3105000" y="3422250"/>
            <a:ext cx="1215000" cy="1215000"/>
          </a:xfrm>
          <a:prstGeom prst="rect">
            <a:avLst/>
          </a:prstGeom>
        </p:spPr>
      </p:pic>
      <p:pic>
        <p:nvPicPr>
          <p:cNvPr id="18" name="图片 17" descr="人的脸&#10;&#10;描述已自动生成">
            <a:extLst>
              <a:ext uri="{FF2B5EF4-FFF2-40B4-BE49-F238E27FC236}">
                <a16:creationId xmlns:a16="http://schemas.microsoft.com/office/drawing/2014/main" id="{E18A60DE-D5C6-3C55-893D-1B5F5CC50E08}"/>
              </a:ext>
            </a:extLst>
          </p:cNvPr>
          <p:cNvPicPr>
            <a:picLocks noChangeAspect="1"/>
          </p:cNvPicPr>
          <p:nvPr/>
        </p:nvPicPr>
        <p:blipFill>
          <a:blip r:embed="rId15"/>
          <a:stretch>
            <a:fillRect/>
          </a:stretch>
        </p:blipFill>
        <p:spPr>
          <a:xfrm>
            <a:off x="4455000" y="3422250"/>
            <a:ext cx="1215000" cy="1215000"/>
          </a:xfrm>
          <a:prstGeom prst="rect">
            <a:avLst/>
          </a:prstGeom>
        </p:spPr>
      </p:pic>
      <p:pic>
        <p:nvPicPr>
          <p:cNvPr id="20" name="图片 19" descr="蓝色头发的女人&#10;&#10;描述已自动生成">
            <a:extLst>
              <a:ext uri="{FF2B5EF4-FFF2-40B4-BE49-F238E27FC236}">
                <a16:creationId xmlns:a16="http://schemas.microsoft.com/office/drawing/2014/main" id="{BFC81F5F-048D-C966-4CC8-A66022FD39AF}"/>
              </a:ext>
            </a:extLst>
          </p:cNvPr>
          <p:cNvPicPr>
            <a:picLocks noChangeAspect="1"/>
          </p:cNvPicPr>
          <p:nvPr/>
        </p:nvPicPr>
        <p:blipFill>
          <a:blip r:embed="rId16"/>
          <a:stretch>
            <a:fillRect/>
          </a:stretch>
        </p:blipFill>
        <p:spPr>
          <a:xfrm>
            <a:off x="5805000" y="3422250"/>
            <a:ext cx="1215000" cy="1215000"/>
          </a:xfrm>
          <a:prstGeom prst="rect">
            <a:avLst/>
          </a:prstGeom>
        </p:spPr>
      </p:pic>
      <p:pic>
        <p:nvPicPr>
          <p:cNvPr id="23" name="图片 22" descr="小孩在微笑&#10;&#10;中度可信度描述已自动生成">
            <a:extLst>
              <a:ext uri="{FF2B5EF4-FFF2-40B4-BE49-F238E27FC236}">
                <a16:creationId xmlns:a16="http://schemas.microsoft.com/office/drawing/2014/main" id="{F97A4650-94F5-7FCD-9174-77F34FA5F8DE}"/>
              </a:ext>
            </a:extLst>
          </p:cNvPr>
          <p:cNvPicPr>
            <a:picLocks noChangeAspect="1"/>
          </p:cNvPicPr>
          <p:nvPr/>
        </p:nvPicPr>
        <p:blipFill>
          <a:blip r:embed="rId17"/>
          <a:stretch>
            <a:fillRect/>
          </a:stretch>
        </p:blipFill>
        <p:spPr>
          <a:xfrm>
            <a:off x="7155000" y="3422250"/>
            <a:ext cx="1215000" cy="1215000"/>
          </a:xfrm>
          <a:prstGeom prst="rect">
            <a:avLst/>
          </a:prstGeom>
        </p:spPr>
      </p:pic>
      <p:pic>
        <p:nvPicPr>
          <p:cNvPr id="27" name="图片 26" descr="女人微笑的头像&#10;&#10;描述已自动生成">
            <a:extLst>
              <a:ext uri="{FF2B5EF4-FFF2-40B4-BE49-F238E27FC236}">
                <a16:creationId xmlns:a16="http://schemas.microsoft.com/office/drawing/2014/main" id="{6D3834D6-DB2E-AA4F-6515-08FA91CDDCB3}"/>
              </a:ext>
            </a:extLst>
          </p:cNvPr>
          <p:cNvPicPr>
            <a:picLocks noChangeAspect="1"/>
          </p:cNvPicPr>
          <p:nvPr/>
        </p:nvPicPr>
        <p:blipFill>
          <a:blip r:embed="rId18"/>
          <a:stretch>
            <a:fillRect/>
          </a:stretch>
        </p:blipFill>
        <p:spPr>
          <a:xfrm>
            <a:off x="1755000" y="4637250"/>
            <a:ext cx="1215000" cy="1215000"/>
          </a:xfrm>
          <a:prstGeom prst="rect">
            <a:avLst/>
          </a:prstGeom>
        </p:spPr>
      </p:pic>
      <p:pic>
        <p:nvPicPr>
          <p:cNvPr id="29" name="图片 28" descr="人的脸&#10;&#10;描述已自动生成">
            <a:extLst>
              <a:ext uri="{FF2B5EF4-FFF2-40B4-BE49-F238E27FC236}">
                <a16:creationId xmlns:a16="http://schemas.microsoft.com/office/drawing/2014/main" id="{A85BCB77-B2AD-013F-98B0-F4C45FA921B6}"/>
              </a:ext>
            </a:extLst>
          </p:cNvPr>
          <p:cNvPicPr>
            <a:picLocks noChangeAspect="1"/>
          </p:cNvPicPr>
          <p:nvPr/>
        </p:nvPicPr>
        <p:blipFill>
          <a:blip r:embed="rId19"/>
          <a:stretch>
            <a:fillRect/>
          </a:stretch>
        </p:blipFill>
        <p:spPr>
          <a:xfrm>
            <a:off x="3105000" y="4637250"/>
            <a:ext cx="1215000" cy="1215000"/>
          </a:xfrm>
          <a:prstGeom prst="rect">
            <a:avLst/>
          </a:prstGeom>
        </p:spPr>
      </p:pic>
      <p:pic>
        <p:nvPicPr>
          <p:cNvPr id="32" name="图片 31" descr="微笑的人&#10;&#10;描述已自动生成">
            <a:extLst>
              <a:ext uri="{FF2B5EF4-FFF2-40B4-BE49-F238E27FC236}">
                <a16:creationId xmlns:a16="http://schemas.microsoft.com/office/drawing/2014/main" id="{05F5A207-7EEF-E47C-DD6E-3595D64D06EC}"/>
              </a:ext>
            </a:extLst>
          </p:cNvPr>
          <p:cNvPicPr>
            <a:picLocks noChangeAspect="1"/>
          </p:cNvPicPr>
          <p:nvPr/>
        </p:nvPicPr>
        <p:blipFill>
          <a:blip r:embed="rId20"/>
          <a:stretch>
            <a:fillRect/>
          </a:stretch>
        </p:blipFill>
        <p:spPr>
          <a:xfrm>
            <a:off x="4455000" y="4637250"/>
            <a:ext cx="1215000" cy="1215000"/>
          </a:xfrm>
          <a:prstGeom prst="rect">
            <a:avLst/>
          </a:prstGeom>
        </p:spPr>
      </p:pic>
      <p:pic>
        <p:nvPicPr>
          <p:cNvPr id="35" name="图片 34" descr="黄色头发的女人&#10;&#10;描述已自动生成">
            <a:extLst>
              <a:ext uri="{FF2B5EF4-FFF2-40B4-BE49-F238E27FC236}">
                <a16:creationId xmlns:a16="http://schemas.microsoft.com/office/drawing/2014/main" id="{E5C07BC4-E447-C8C8-CC99-2604926D9F8B}"/>
              </a:ext>
            </a:extLst>
          </p:cNvPr>
          <p:cNvPicPr>
            <a:picLocks noChangeAspect="1"/>
          </p:cNvPicPr>
          <p:nvPr/>
        </p:nvPicPr>
        <p:blipFill>
          <a:blip r:embed="rId21"/>
          <a:stretch>
            <a:fillRect/>
          </a:stretch>
        </p:blipFill>
        <p:spPr>
          <a:xfrm>
            <a:off x="5805000" y="4637250"/>
            <a:ext cx="1215000" cy="1215000"/>
          </a:xfrm>
          <a:prstGeom prst="rect">
            <a:avLst/>
          </a:prstGeom>
        </p:spPr>
      </p:pic>
      <p:pic>
        <p:nvPicPr>
          <p:cNvPr id="39" name="图片 38" descr="微笑的人&#10;&#10;描述已自动生成">
            <a:extLst>
              <a:ext uri="{FF2B5EF4-FFF2-40B4-BE49-F238E27FC236}">
                <a16:creationId xmlns:a16="http://schemas.microsoft.com/office/drawing/2014/main" id="{418D1A6A-AF42-A59E-8B57-D2ABCAAD8B14}"/>
              </a:ext>
            </a:extLst>
          </p:cNvPr>
          <p:cNvPicPr>
            <a:picLocks noChangeAspect="1"/>
          </p:cNvPicPr>
          <p:nvPr/>
        </p:nvPicPr>
        <p:blipFill>
          <a:blip r:embed="rId22"/>
          <a:stretch>
            <a:fillRect/>
          </a:stretch>
        </p:blipFill>
        <p:spPr>
          <a:xfrm>
            <a:off x="7155000" y="4637250"/>
            <a:ext cx="1215000" cy="1215000"/>
          </a:xfrm>
          <a:prstGeom prst="rect">
            <a:avLst/>
          </a:prstGeom>
        </p:spPr>
      </p:pic>
    </p:spTree>
    <p:extLst>
      <p:ext uri="{BB962C8B-B14F-4D97-AF65-F5344CB8AC3E}">
        <p14:creationId xmlns:p14="http://schemas.microsoft.com/office/powerpoint/2010/main" val="401478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9AC28276-DCF8-A6C2-2E36-5BC353AD150C}"/>
              </a:ext>
            </a:extLst>
          </p:cNvPr>
          <p:cNvGraphicFramePr>
            <a:graphicFrameLocks noGrp="1"/>
          </p:cNvGraphicFramePr>
          <p:nvPr/>
        </p:nvGraphicFramePr>
        <p:xfrm>
          <a:off x="396688" y="992250"/>
          <a:ext cx="8146758" cy="4860000"/>
        </p:xfrm>
        <a:graphic>
          <a:graphicData uri="http://schemas.openxmlformats.org/drawingml/2006/table">
            <a:tbl>
              <a:tblPr firstRow="1" bandRow="1">
                <a:tableStyleId>{5C22544A-7EE6-4342-B048-85BDC9FD1C3A}</a:tableStyleId>
              </a:tblPr>
              <a:tblGrid>
                <a:gridCol w="1357793">
                  <a:extLst>
                    <a:ext uri="{9D8B030D-6E8A-4147-A177-3AD203B41FA5}">
                      <a16:colId xmlns:a16="http://schemas.microsoft.com/office/drawing/2014/main" val="104247452"/>
                    </a:ext>
                  </a:extLst>
                </a:gridCol>
                <a:gridCol w="1357793">
                  <a:extLst>
                    <a:ext uri="{9D8B030D-6E8A-4147-A177-3AD203B41FA5}">
                      <a16:colId xmlns:a16="http://schemas.microsoft.com/office/drawing/2014/main" val="3402963084"/>
                    </a:ext>
                  </a:extLst>
                </a:gridCol>
                <a:gridCol w="1357793">
                  <a:extLst>
                    <a:ext uri="{9D8B030D-6E8A-4147-A177-3AD203B41FA5}">
                      <a16:colId xmlns:a16="http://schemas.microsoft.com/office/drawing/2014/main" val="2951494779"/>
                    </a:ext>
                  </a:extLst>
                </a:gridCol>
                <a:gridCol w="1357793">
                  <a:extLst>
                    <a:ext uri="{9D8B030D-6E8A-4147-A177-3AD203B41FA5}">
                      <a16:colId xmlns:a16="http://schemas.microsoft.com/office/drawing/2014/main" val="2077862230"/>
                    </a:ext>
                  </a:extLst>
                </a:gridCol>
                <a:gridCol w="1357793">
                  <a:extLst>
                    <a:ext uri="{9D8B030D-6E8A-4147-A177-3AD203B41FA5}">
                      <a16:colId xmlns:a16="http://schemas.microsoft.com/office/drawing/2014/main" val="2072766902"/>
                    </a:ext>
                  </a:extLst>
                </a:gridCol>
                <a:gridCol w="1357793">
                  <a:extLst>
                    <a:ext uri="{9D8B030D-6E8A-4147-A177-3AD203B41FA5}">
                      <a16:colId xmlns:a16="http://schemas.microsoft.com/office/drawing/2014/main" val="769155306"/>
                    </a:ext>
                  </a:extLst>
                </a:gridCol>
              </a:tblGrid>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Dark</a:t>
                      </a:r>
                      <a:r>
                        <a:rPr lang="zh-CN" altLang="en-US" sz="1800" b="0" dirty="0">
                          <a:solidFill>
                            <a:schemeClr val="tx1"/>
                          </a:solidFill>
                        </a:rPr>
                        <a:t> </a:t>
                      </a:r>
                      <a:r>
                        <a:rPr lang="en-US" altLang="zh-CN" sz="1800" b="0" dirty="0">
                          <a:solidFill>
                            <a:schemeClr val="tx1"/>
                          </a:solidFill>
                        </a:rPr>
                        <a:t>skin</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(0.008, 0)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3867884946"/>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Dark</a:t>
                      </a:r>
                      <a:r>
                        <a:rPr lang="zh-CN" altLang="en-US" sz="1800" b="0" dirty="0">
                          <a:solidFill>
                            <a:schemeClr val="tx1"/>
                          </a:solidFill>
                        </a:rPr>
                        <a:t> </a:t>
                      </a:r>
                      <a:r>
                        <a:rPr lang="en-US" altLang="zh-CN" sz="1800" b="0" dirty="0">
                          <a:solidFill>
                            <a:schemeClr val="tx1"/>
                          </a:solidFill>
                        </a:rPr>
                        <a:t>skin</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(0.006, 0)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51487294"/>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Dark</a:t>
                      </a:r>
                      <a:r>
                        <a:rPr lang="zh-CN" altLang="en-US" sz="1800" b="0" dirty="0">
                          <a:solidFill>
                            <a:schemeClr val="tx1"/>
                          </a:solidFill>
                        </a:rPr>
                        <a:t> </a:t>
                      </a:r>
                      <a:r>
                        <a:rPr lang="en-US" altLang="zh-CN" sz="1800" b="0" dirty="0">
                          <a:solidFill>
                            <a:schemeClr val="tx1"/>
                          </a:solidFill>
                        </a:rPr>
                        <a:t>skin</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(0.004, 0)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610393933"/>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Dark</a:t>
                      </a:r>
                      <a:r>
                        <a:rPr lang="zh-CN" altLang="en-US" sz="1800" b="0" dirty="0">
                          <a:solidFill>
                            <a:schemeClr val="tx1"/>
                          </a:solidFill>
                        </a:rPr>
                        <a:t> </a:t>
                      </a:r>
                      <a:r>
                        <a:rPr lang="en-US" altLang="zh-CN" sz="1800" b="0" dirty="0">
                          <a:solidFill>
                            <a:schemeClr val="tx1"/>
                          </a:solidFill>
                        </a:rPr>
                        <a:t>skin</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(0.002, 0)</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144994202"/>
                  </a:ext>
                </a:extLst>
              </a:tr>
            </a:tbl>
          </a:graphicData>
        </a:graphic>
      </p:graphicFrame>
      <p:pic>
        <p:nvPicPr>
          <p:cNvPr id="4" name="图片 3" descr="微笑的女孩&#10;&#10;中度可信度描述已自动生成">
            <a:extLst>
              <a:ext uri="{FF2B5EF4-FFF2-40B4-BE49-F238E27FC236}">
                <a16:creationId xmlns:a16="http://schemas.microsoft.com/office/drawing/2014/main" id="{181F32C2-D3DB-FCBE-BD4D-D09FFA80488D}"/>
              </a:ext>
            </a:extLst>
          </p:cNvPr>
          <p:cNvPicPr>
            <a:picLocks noChangeAspect="1"/>
          </p:cNvPicPr>
          <p:nvPr/>
        </p:nvPicPr>
        <p:blipFill>
          <a:blip r:embed="rId3"/>
          <a:stretch>
            <a:fillRect/>
          </a:stretch>
        </p:blipFill>
        <p:spPr>
          <a:xfrm>
            <a:off x="1755000" y="4637250"/>
            <a:ext cx="1215000" cy="1215000"/>
          </a:xfrm>
          <a:prstGeom prst="rect">
            <a:avLst/>
          </a:prstGeom>
        </p:spPr>
      </p:pic>
      <p:pic>
        <p:nvPicPr>
          <p:cNvPr id="9" name="图片 8" descr="蓝色头发的女人&#10;&#10;描述已自动生成">
            <a:extLst>
              <a:ext uri="{FF2B5EF4-FFF2-40B4-BE49-F238E27FC236}">
                <a16:creationId xmlns:a16="http://schemas.microsoft.com/office/drawing/2014/main" id="{A6B1F78B-8686-2CC4-2247-352220B82F41}"/>
              </a:ext>
            </a:extLst>
          </p:cNvPr>
          <p:cNvPicPr>
            <a:picLocks noChangeAspect="1"/>
          </p:cNvPicPr>
          <p:nvPr/>
        </p:nvPicPr>
        <p:blipFill>
          <a:blip r:embed="rId4"/>
          <a:stretch>
            <a:fillRect/>
          </a:stretch>
        </p:blipFill>
        <p:spPr>
          <a:xfrm>
            <a:off x="3105000" y="4637250"/>
            <a:ext cx="1215000" cy="1215000"/>
          </a:xfrm>
          <a:prstGeom prst="rect">
            <a:avLst/>
          </a:prstGeom>
        </p:spPr>
      </p:pic>
      <p:pic>
        <p:nvPicPr>
          <p:cNvPr id="13" name="图片 12" descr="微笑的女人&#10;&#10;描述已自动生成">
            <a:extLst>
              <a:ext uri="{FF2B5EF4-FFF2-40B4-BE49-F238E27FC236}">
                <a16:creationId xmlns:a16="http://schemas.microsoft.com/office/drawing/2014/main" id="{45AC2A68-8F6B-29A6-C133-B238DAB514BD}"/>
              </a:ext>
            </a:extLst>
          </p:cNvPr>
          <p:cNvPicPr>
            <a:picLocks noChangeAspect="1"/>
          </p:cNvPicPr>
          <p:nvPr/>
        </p:nvPicPr>
        <p:blipFill>
          <a:blip r:embed="rId5"/>
          <a:stretch>
            <a:fillRect/>
          </a:stretch>
        </p:blipFill>
        <p:spPr>
          <a:xfrm>
            <a:off x="4455000" y="4637250"/>
            <a:ext cx="1215000" cy="1215000"/>
          </a:xfrm>
          <a:prstGeom prst="rect">
            <a:avLst/>
          </a:prstGeom>
        </p:spPr>
      </p:pic>
      <p:pic>
        <p:nvPicPr>
          <p:cNvPr id="17" name="图片 16" descr="微笑的女人&#10;&#10;描述已自动生成">
            <a:extLst>
              <a:ext uri="{FF2B5EF4-FFF2-40B4-BE49-F238E27FC236}">
                <a16:creationId xmlns:a16="http://schemas.microsoft.com/office/drawing/2014/main" id="{3A987645-0AAD-ECF8-6D9A-CC5BE7C580A6}"/>
              </a:ext>
            </a:extLst>
          </p:cNvPr>
          <p:cNvPicPr>
            <a:picLocks noChangeAspect="1"/>
          </p:cNvPicPr>
          <p:nvPr/>
        </p:nvPicPr>
        <p:blipFill>
          <a:blip r:embed="rId6"/>
          <a:stretch>
            <a:fillRect/>
          </a:stretch>
        </p:blipFill>
        <p:spPr>
          <a:xfrm>
            <a:off x="5805000" y="4637250"/>
            <a:ext cx="1215000" cy="1215000"/>
          </a:xfrm>
          <a:prstGeom prst="rect">
            <a:avLst/>
          </a:prstGeom>
        </p:spPr>
      </p:pic>
      <p:pic>
        <p:nvPicPr>
          <p:cNvPr id="21" name="图片 20" descr="微笑的人&#10;&#10;描述已自动生成">
            <a:extLst>
              <a:ext uri="{FF2B5EF4-FFF2-40B4-BE49-F238E27FC236}">
                <a16:creationId xmlns:a16="http://schemas.microsoft.com/office/drawing/2014/main" id="{97B4C066-D81D-D81F-0602-2735C7FA227A}"/>
              </a:ext>
            </a:extLst>
          </p:cNvPr>
          <p:cNvPicPr>
            <a:picLocks noChangeAspect="1"/>
          </p:cNvPicPr>
          <p:nvPr/>
        </p:nvPicPr>
        <p:blipFill>
          <a:blip r:embed="rId7"/>
          <a:stretch>
            <a:fillRect/>
          </a:stretch>
        </p:blipFill>
        <p:spPr>
          <a:xfrm>
            <a:off x="7155000" y="4637250"/>
            <a:ext cx="1215000" cy="1215000"/>
          </a:xfrm>
          <a:prstGeom prst="rect">
            <a:avLst/>
          </a:prstGeom>
        </p:spPr>
      </p:pic>
      <p:pic>
        <p:nvPicPr>
          <p:cNvPr id="28" name="图片 27" descr="小婴儿在微笑&#10;&#10;中度可信度描述已自动生成">
            <a:extLst>
              <a:ext uri="{FF2B5EF4-FFF2-40B4-BE49-F238E27FC236}">
                <a16:creationId xmlns:a16="http://schemas.microsoft.com/office/drawing/2014/main" id="{322BC96F-59B3-6001-4D2A-E11632B77CAE}"/>
              </a:ext>
            </a:extLst>
          </p:cNvPr>
          <p:cNvPicPr>
            <a:picLocks noChangeAspect="1"/>
          </p:cNvPicPr>
          <p:nvPr/>
        </p:nvPicPr>
        <p:blipFill>
          <a:blip r:embed="rId8"/>
          <a:stretch>
            <a:fillRect/>
          </a:stretch>
        </p:blipFill>
        <p:spPr>
          <a:xfrm>
            <a:off x="1755000" y="2207250"/>
            <a:ext cx="1215000" cy="1215000"/>
          </a:xfrm>
          <a:prstGeom prst="rect">
            <a:avLst/>
          </a:prstGeom>
        </p:spPr>
      </p:pic>
      <p:pic>
        <p:nvPicPr>
          <p:cNvPr id="33" name="图片 32" descr="微笑的人&#10;&#10;描述已自动生成">
            <a:extLst>
              <a:ext uri="{FF2B5EF4-FFF2-40B4-BE49-F238E27FC236}">
                <a16:creationId xmlns:a16="http://schemas.microsoft.com/office/drawing/2014/main" id="{42790368-0279-4AF7-BC79-E6E7E771336D}"/>
              </a:ext>
            </a:extLst>
          </p:cNvPr>
          <p:cNvPicPr>
            <a:picLocks noChangeAspect="1"/>
          </p:cNvPicPr>
          <p:nvPr/>
        </p:nvPicPr>
        <p:blipFill>
          <a:blip r:embed="rId9"/>
          <a:stretch>
            <a:fillRect/>
          </a:stretch>
        </p:blipFill>
        <p:spPr>
          <a:xfrm>
            <a:off x="3105000" y="2207250"/>
            <a:ext cx="1215000" cy="1215000"/>
          </a:xfrm>
          <a:prstGeom prst="rect">
            <a:avLst/>
          </a:prstGeom>
        </p:spPr>
      </p:pic>
      <p:pic>
        <p:nvPicPr>
          <p:cNvPr id="37" name="图片 36" descr="女人的脸&#10;&#10;描述已自动生成">
            <a:extLst>
              <a:ext uri="{FF2B5EF4-FFF2-40B4-BE49-F238E27FC236}">
                <a16:creationId xmlns:a16="http://schemas.microsoft.com/office/drawing/2014/main" id="{FA46A42C-58DA-7B19-FB13-2FA9843453C6}"/>
              </a:ext>
            </a:extLst>
          </p:cNvPr>
          <p:cNvPicPr>
            <a:picLocks noChangeAspect="1"/>
          </p:cNvPicPr>
          <p:nvPr/>
        </p:nvPicPr>
        <p:blipFill>
          <a:blip r:embed="rId10"/>
          <a:stretch>
            <a:fillRect/>
          </a:stretch>
        </p:blipFill>
        <p:spPr>
          <a:xfrm>
            <a:off x="4455000" y="2207250"/>
            <a:ext cx="1215000" cy="1215000"/>
          </a:xfrm>
          <a:prstGeom prst="rect">
            <a:avLst/>
          </a:prstGeom>
        </p:spPr>
      </p:pic>
      <p:pic>
        <p:nvPicPr>
          <p:cNvPr id="40" name="图片 39" descr="微笑的女人&#10;&#10;描述已自动生成">
            <a:extLst>
              <a:ext uri="{FF2B5EF4-FFF2-40B4-BE49-F238E27FC236}">
                <a16:creationId xmlns:a16="http://schemas.microsoft.com/office/drawing/2014/main" id="{C23544FB-14B2-A27E-43FF-F0A7A41DB7E7}"/>
              </a:ext>
            </a:extLst>
          </p:cNvPr>
          <p:cNvPicPr>
            <a:picLocks noChangeAspect="1"/>
          </p:cNvPicPr>
          <p:nvPr/>
        </p:nvPicPr>
        <p:blipFill>
          <a:blip r:embed="rId11"/>
          <a:stretch>
            <a:fillRect/>
          </a:stretch>
        </p:blipFill>
        <p:spPr>
          <a:xfrm>
            <a:off x="5805000" y="2207250"/>
            <a:ext cx="1215000" cy="1215000"/>
          </a:xfrm>
          <a:prstGeom prst="rect">
            <a:avLst/>
          </a:prstGeom>
        </p:spPr>
      </p:pic>
      <p:pic>
        <p:nvPicPr>
          <p:cNvPr id="42" name="图片 41" descr="微笑的年轻人&#10;&#10;描述已自动生成">
            <a:extLst>
              <a:ext uri="{FF2B5EF4-FFF2-40B4-BE49-F238E27FC236}">
                <a16:creationId xmlns:a16="http://schemas.microsoft.com/office/drawing/2014/main" id="{46EF79D5-E300-A68B-461E-9E29E0555315}"/>
              </a:ext>
            </a:extLst>
          </p:cNvPr>
          <p:cNvPicPr>
            <a:picLocks noChangeAspect="1"/>
          </p:cNvPicPr>
          <p:nvPr/>
        </p:nvPicPr>
        <p:blipFill>
          <a:blip r:embed="rId12"/>
          <a:stretch>
            <a:fillRect/>
          </a:stretch>
        </p:blipFill>
        <p:spPr>
          <a:xfrm>
            <a:off x="7155000" y="2207250"/>
            <a:ext cx="1215000" cy="1215000"/>
          </a:xfrm>
          <a:prstGeom prst="rect">
            <a:avLst/>
          </a:prstGeom>
        </p:spPr>
      </p:pic>
      <p:pic>
        <p:nvPicPr>
          <p:cNvPr id="44" name="图片 43" descr="微笑的小孩&#10;&#10;中度可信度描述已自动生成">
            <a:extLst>
              <a:ext uri="{FF2B5EF4-FFF2-40B4-BE49-F238E27FC236}">
                <a16:creationId xmlns:a16="http://schemas.microsoft.com/office/drawing/2014/main" id="{04BB0965-145F-F59A-5D18-E92F526CC64E}"/>
              </a:ext>
            </a:extLst>
          </p:cNvPr>
          <p:cNvPicPr>
            <a:picLocks noChangeAspect="1"/>
          </p:cNvPicPr>
          <p:nvPr/>
        </p:nvPicPr>
        <p:blipFill>
          <a:blip r:embed="rId13"/>
          <a:stretch>
            <a:fillRect/>
          </a:stretch>
        </p:blipFill>
        <p:spPr>
          <a:xfrm>
            <a:off x="1755000" y="3422250"/>
            <a:ext cx="1215000" cy="1215000"/>
          </a:xfrm>
          <a:prstGeom prst="rect">
            <a:avLst/>
          </a:prstGeom>
        </p:spPr>
      </p:pic>
      <p:pic>
        <p:nvPicPr>
          <p:cNvPr id="48" name="图片 47" descr="蓝色头发的人&#10;&#10;描述已自动生成">
            <a:extLst>
              <a:ext uri="{FF2B5EF4-FFF2-40B4-BE49-F238E27FC236}">
                <a16:creationId xmlns:a16="http://schemas.microsoft.com/office/drawing/2014/main" id="{5058EE44-88C3-662C-B723-CE24E358E820}"/>
              </a:ext>
            </a:extLst>
          </p:cNvPr>
          <p:cNvPicPr>
            <a:picLocks noChangeAspect="1"/>
          </p:cNvPicPr>
          <p:nvPr/>
        </p:nvPicPr>
        <p:blipFill>
          <a:blip r:embed="rId14"/>
          <a:stretch>
            <a:fillRect/>
          </a:stretch>
        </p:blipFill>
        <p:spPr>
          <a:xfrm>
            <a:off x="3105000" y="3422250"/>
            <a:ext cx="1215000" cy="1215000"/>
          </a:xfrm>
          <a:prstGeom prst="rect">
            <a:avLst/>
          </a:prstGeom>
        </p:spPr>
      </p:pic>
      <p:pic>
        <p:nvPicPr>
          <p:cNvPr id="50" name="图片 49" descr="女人的脸&#10;&#10;描述已自动生成">
            <a:extLst>
              <a:ext uri="{FF2B5EF4-FFF2-40B4-BE49-F238E27FC236}">
                <a16:creationId xmlns:a16="http://schemas.microsoft.com/office/drawing/2014/main" id="{4B006F00-6262-36CF-CC64-7AE43D794980}"/>
              </a:ext>
            </a:extLst>
          </p:cNvPr>
          <p:cNvPicPr>
            <a:picLocks noChangeAspect="1"/>
          </p:cNvPicPr>
          <p:nvPr/>
        </p:nvPicPr>
        <p:blipFill>
          <a:blip r:embed="rId15"/>
          <a:stretch>
            <a:fillRect/>
          </a:stretch>
        </p:blipFill>
        <p:spPr>
          <a:xfrm>
            <a:off x="4455000" y="3422250"/>
            <a:ext cx="1215000" cy="1215000"/>
          </a:xfrm>
          <a:prstGeom prst="rect">
            <a:avLst/>
          </a:prstGeom>
        </p:spPr>
      </p:pic>
      <p:pic>
        <p:nvPicPr>
          <p:cNvPr id="56" name="图片 55" descr="微笑的年轻人&#10;&#10;描述已自动生成">
            <a:extLst>
              <a:ext uri="{FF2B5EF4-FFF2-40B4-BE49-F238E27FC236}">
                <a16:creationId xmlns:a16="http://schemas.microsoft.com/office/drawing/2014/main" id="{6A8EAFB4-75EA-950C-F600-C81F9E5EA9BB}"/>
              </a:ext>
            </a:extLst>
          </p:cNvPr>
          <p:cNvPicPr>
            <a:picLocks noChangeAspect="1"/>
          </p:cNvPicPr>
          <p:nvPr/>
        </p:nvPicPr>
        <p:blipFill>
          <a:blip r:embed="rId16"/>
          <a:stretch>
            <a:fillRect/>
          </a:stretch>
        </p:blipFill>
        <p:spPr>
          <a:xfrm>
            <a:off x="7155000" y="3422250"/>
            <a:ext cx="1215000" cy="1215000"/>
          </a:xfrm>
          <a:prstGeom prst="rect">
            <a:avLst/>
          </a:prstGeom>
        </p:spPr>
      </p:pic>
      <p:pic>
        <p:nvPicPr>
          <p:cNvPr id="62" name="图片 61" descr="微笑的女人&#10;&#10;描述已自动生成">
            <a:extLst>
              <a:ext uri="{FF2B5EF4-FFF2-40B4-BE49-F238E27FC236}">
                <a16:creationId xmlns:a16="http://schemas.microsoft.com/office/drawing/2014/main" id="{3A7EE08E-3B6F-97EA-B4DB-14C7DA263C57}"/>
              </a:ext>
            </a:extLst>
          </p:cNvPr>
          <p:cNvPicPr>
            <a:picLocks noChangeAspect="1"/>
          </p:cNvPicPr>
          <p:nvPr/>
        </p:nvPicPr>
        <p:blipFill>
          <a:blip r:embed="rId11"/>
          <a:stretch>
            <a:fillRect/>
          </a:stretch>
        </p:blipFill>
        <p:spPr>
          <a:xfrm>
            <a:off x="5805000" y="3422250"/>
            <a:ext cx="1215000" cy="1215000"/>
          </a:xfrm>
          <a:prstGeom prst="rect">
            <a:avLst/>
          </a:prstGeom>
        </p:spPr>
      </p:pic>
      <p:pic>
        <p:nvPicPr>
          <p:cNvPr id="64" name="图片 63" descr="微笑的小孩&#10;&#10;中度可信度描述已自动生成">
            <a:extLst>
              <a:ext uri="{FF2B5EF4-FFF2-40B4-BE49-F238E27FC236}">
                <a16:creationId xmlns:a16="http://schemas.microsoft.com/office/drawing/2014/main" id="{39A680B1-04B8-BE29-07F6-927FA1FBA5B3}"/>
              </a:ext>
            </a:extLst>
          </p:cNvPr>
          <p:cNvPicPr>
            <a:picLocks noChangeAspect="1"/>
          </p:cNvPicPr>
          <p:nvPr/>
        </p:nvPicPr>
        <p:blipFill>
          <a:blip r:embed="rId17"/>
          <a:stretch>
            <a:fillRect/>
          </a:stretch>
        </p:blipFill>
        <p:spPr>
          <a:xfrm>
            <a:off x="1755000" y="992250"/>
            <a:ext cx="1215000" cy="1215000"/>
          </a:xfrm>
          <a:prstGeom prst="rect">
            <a:avLst/>
          </a:prstGeom>
        </p:spPr>
      </p:pic>
      <p:pic>
        <p:nvPicPr>
          <p:cNvPr id="66" name="图片 65" descr="微笑的人&#10;&#10;描述已自动生成">
            <a:extLst>
              <a:ext uri="{FF2B5EF4-FFF2-40B4-BE49-F238E27FC236}">
                <a16:creationId xmlns:a16="http://schemas.microsoft.com/office/drawing/2014/main" id="{70A9982C-08C6-DAEE-BFE0-2170E6BBB3C7}"/>
              </a:ext>
            </a:extLst>
          </p:cNvPr>
          <p:cNvPicPr>
            <a:picLocks noChangeAspect="1"/>
          </p:cNvPicPr>
          <p:nvPr/>
        </p:nvPicPr>
        <p:blipFill>
          <a:blip r:embed="rId18"/>
          <a:stretch>
            <a:fillRect/>
          </a:stretch>
        </p:blipFill>
        <p:spPr>
          <a:xfrm>
            <a:off x="3105000" y="992250"/>
            <a:ext cx="1215000" cy="1215000"/>
          </a:xfrm>
          <a:prstGeom prst="rect">
            <a:avLst/>
          </a:prstGeom>
        </p:spPr>
      </p:pic>
      <p:pic>
        <p:nvPicPr>
          <p:cNvPr id="68" name="图片 67" descr="女人的脸&#10;&#10;描述已自动生成">
            <a:extLst>
              <a:ext uri="{FF2B5EF4-FFF2-40B4-BE49-F238E27FC236}">
                <a16:creationId xmlns:a16="http://schemas.microsoft.com/office/drawing/2014/main" id="{79E1D9C2-0BD6-5E81-48D0-FD7826BCC8FA}"/>
              </a:ext>
            </a:extLst>
          </p:cNvPr>
          <p:cNvPicPr>
            <a:picLocks noChangeAspect="1"/>
          </p:cNvPicPr>
          <p:nvPr/>
        </p:nvPicPr>
        <p:blipFill>
          <a:blip r:embed="rId19"/>
          <a:stretch>
            <a:fillRect/>
          </a:stretch>
        </p:blipFill>
        <p:spPr>
          <a:xfrm>
            <a:off x="4455000" y="992250"/>
            <a:ext cx="1215000" cy="1215000"/>
          </a:xfrm>
          <a:prstGeom prst="rect">
            <a:avLst/>
          </a:prstGeom>
        </p:spPr>
      </p:pic>
      <p:pic>
        <p:nvPicPr>
          <p:cNvPr id="70" name="图片 69" descr="微笑的女人&#10;&#10;描述已自动生成">
            <a:extLst>
              <a:ext uri="{FF2B5EF4-FFF2-40B4-BE49-F238E27FC236}">
                <a16:creationId xmlns:a16="http://schemas.microsoft.com/office/drawing/2014/main" id="{AE9BC404-658B-DB40-EDBD-D0A5ABF3CCD6}"/>
              </a:ext>
            </a:extLst>
          </p:cNvPr>
          <p:cNvPicPr>
            <a:picLocks noChangeAspect="1"/>
          </p:cNvPicPr>
          <p:nvPr/>
        </p:nvPicPr>
        <p:blipFill>
          <a:blip r:embed="rId20"/>
          <a:stretch>
            <a:fillRect/>
          </a:stretch>
        </p:blipFill>
        <p:spPr>
          <a:xfrm>
            <a:off x="5805000" y="992250"/>
            <a:ext cx="1215000" cy="1215000"/>
          </a:xfrm>
          <a:prstGeom prst="rect">
            <a:avLst/>
          </a:prstGeom>
        </p:spPr>
      </p:pic>
      <p:pic>
        <p:nvPicPr>
          <p:cNvPr id="72" name="图片 71" descr="年轻的人在微笑&#10;&#10;中度可信度描述已自动生成">
            <a:extLst>
              <a:ext uri="{FF2B5EF4-FFF2-40B4-BE49-F238E27FC236}">
                <a16:creationId xmlns:a16="http://schemas.microsoft.com/office/drawing/2014/main" id="{DAD7269A-1296-1BC3-B6AB-59FDE1F0CCF9}"/>
              </a:ext>
            </a:extLst>
          </p:cNvPr>
          <p:cNvPicPr>
            <a:picLocks noChangeAspect="1"/>
          </p:cNvPicPr>
          <p:nvPr/>
        </p:nvPicPr>
        <p:blipFill>
          <a:blip r:embed="rId21"/>
          <a:stretch>
            <a:fillRect/>
          </a:stretch>
        </p:blipFill>
        <p:spPr>
          <a:xfrm>
            <a:off x="7155000" y="992250"/>
            <a:ext cx="1215000" cy="1215000"/>
          </a:xfrm>
          <a:prstGeom prst="rect">
            <a:avLst/>
          </a:prstGeom>
        </p:spPr>
      </p:pic>
    </p:spTree>
    <p:extLst>
      <p:ext uri="{BB962C8B-B14F-4D97-AF65-F5344CB8AC3E}">
        <p14:creationId xmlns:p14="http://schemas.microsoft.com/office/powerpoint/2010/main" val="360930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descr="微笑的小孩&#10;&#10;中度可信度描述已自动生成">
            <a:extLst>
              <a:ext uri="{FF2B5EF4-FFF2-40B4-BE49-F238E27FC236}">
                <a16:creationId xmlns:a16="http://schemas.microsoft.com/office/drawing/2014/main" id="{39A680B1-04B8-BE29-07F6-927FA1FBA5B3}"/>
              </a:ext>
            </a:extLst>
          </p:cNvPr>
          <p:cNvPicPr>
            <a:picLocks noChangeAspect="1"/>
          </p:cNvPicPr>
          <p:nvPr/>
        </p:nvPicPr>
        <p:blipFill>
          <a:blip r:embed="rId3"/>
          <a:stretch>
            <a:fillRect/>
          </a:stretch>
        </p:blipFill>
        <p:spPr>
          <a:xfrm>
            <a:off x="1755000" y="992250"/>
            <a:ext cx="1215000" cy="1215000"/>
          </a:xfrm>
          <a:prstGeom prst="rect">
            <a:avLst/>
          </a:prstGeom>
        </p:spPr>
      </p:pic>
      <p:pic>
        <p:nvPicPr>
          <p:cNvPr id="3" name="图片 2" descr="微笑的小孩&#10;&#10;中度可信度描述已自动生成">
            <a:extLst>
              <a:ext uri="{FF2B5EF4-FFF2-40B4-BE49-F238E27FC236}">
                <a16:creationId xmlns:a16="http://schemas.microsoft.com/office/drawing/2014/main" id="{B4E6CA4D-1151-2525-C1AA-60C1059B7A9A}"/>
              </a:ext>
            </a:extLst>
          </p:cNvPr>
          <p:cNvPicPr>
            <a:picLocks noChangeAspect="1"/>
          </p:cNvPicPr>
          <p:nvPr/>
        </p:nvPicPr>
        <p:blipFill>
          <a:blip r:embed="rId4"/>
          <a:stretch>
            <a:fillRect/>
          </a:stretch>
        </p:blipFill>
        <p:spPr>
          <a:xfrm>
            <a:off x="3105000" y="992250"/>
            <a:ext cx="1215000" cy="1215000"/>
          </a:xfrm>
          <a:prstGeom prst="rect">
            <a:avLst/>
          </a:prstGeom>
        </p:spPr>
      </p:pic>
      <p:pic>
        <p:nvPicPr>
          <p:cNvPr id="7" name="图片 6" descr="微笑的小孩&#10;&#10;低可信度描述已自动生成">
            <a:extLst>
              <a:ext uri="{FF2B5EF4-FFF2-40B4-BE49-F238E27FC236}">
                <a16:creationId xmlns:a16="http://schemas.microsoft.com/office/drawing/2014/main" id="{6AB6A5C9-5BB3-3752-9977-142E542DD0FE}"/>
              </a:ext>
            </a:extLst>
          </p:cNvPr>
          <p:cNvPicPr>
            <a:picLocks noChangeAspect="1"/>
          </p:cNvPicPr>
          <p:nvPr/>
        </p:nvPicPr>
        <p:blipFill>
          <a:blip r:embed="rId5"/>
          <a:stretch>
            <a:fillRect/>
          </a:stretch>
        </p:blipFill>
        <p:spPr>
          <a:xfrm>
            <a:off x="4455000" y="992250"/>
            <a:ext cx="1215000" cy="1215000"/>
          </a:xfrm>
          <a:prstGeom prst="rect">
            <a:avLst/>
          </a:prstGeom>
        </p:spPr>
      </p:pic>
      <p:pic>
        <p:nvPicPr>
          <p:cNvPr id="10" name="图片 9" descr="微笑的人&#10;&#10;中度可信度描述已自动生成">
            <a:extLst>
              <a:ext uri="{FF2B5EF4-FFF2-40B4-BE49-F238E27FC236}">
                <a16:creationId xmlns:a16="http://schemas.microsoft.com/office/drawing/2014/main" id="{2B64C1B5-047F-7FBF-DD60-DD4A7A4FEFA0}"/>
              </a:ext>
            </a:extLst>
          </p:cNvPr>
          <p:cNvPicPr>
            <a:picLocks noChangeAspect="1"/>
          </p:cNvPicPr>
          <p:nvPr/>
        </p:nvPicPr>
        <p:blipFill>
          <a:blip r:embed="rId6"/>
          <a:stretch>
            <a:fillRect/>
          </a:stretch>
        </p:blipFill>
        <p:spPr>
          <a:xfrm>
            <a:off x="5805000" y="992250"/>
            <a:ext cx="1215000" cy="1215000"/>
          </a:xfrm>
          <a:prstGeom prst="rect">
            <a:avLst/>
          </a:prstGeom>
        </p:spPr>
      </p:pic>
      <p:pic>
        <p:nvPicPr>
          <p:cNvPr id="12" name="图片 11" descr="微笑的女孩&#10;&#10;中度可信度描述已自动生成">
            <a:extLst>
              <a:ext uri="{FF2B5EF4-FFF2-40B4-BE49-F238E27FC236}">
                <a16:creationId xmlns:a16="http://schemas.microsoft.com/office/drawing/2014/main" id="{ACF9700D-0ED0-B6EA-3D61-F0FAB89BBFA4}"/>
              </a:ext>
            </a:extLst>
          </p:cNvPr>
          <p:cNvPicPr>
            <a:picLocks noChangeAspect="1"/>
          </p:cNvPicPr>
          <p:nvPr/>
        </p:nvPicPr>
        <p:blipFill>
          <a:blip r:embed="rId7"/>
          <a:stretch>
            <a:fillRect/>
          </a:stretch>
        </p:blipFill>
        <p:spPr>
          <a:xfrm>
            <a:off x="7155000" y="992250"/>
            <a:ext cx="1215000" cy="1215000"/>
          </a:xfrm>
          <a:prstGeom prst="rect">
            <a:avLst/>
          </a:prstGeom>
        </p:spPr>
      </p:pic>
      <p:pic>
        <p:nvPicPr>
          <p:cNvPr id="15" name="图片 14" descr="微笑的小孩&#10;&#10;中度可信度描述已自动生成">
            <a:extLst>
              <a:ext uri="{FF2B5EF4-FFF2-40B4-BE49-F238E27FC236}">
                <a16:creationId xmlns:a16="http://schemas.microsoft.com/office/drawing/2014/main" id="{86896C64-D55E-FCFA-7E40-B96B91DD92AA}"/>
              </a:ext>
            </a:extLst>
          </p:cNvPr>
          <p:cNvPicPr>
            <a:picLocks noChangeAspect="1"/>
          </p:cNvPicPr>
          <p:nvPr/>
        </p:nvPicPr>
        <p:blipFill>
          <a:blip r:embed="rId8"/>
          <a:stretch>
            <a:fillRect/>
          </a:stretch>
        </p:blipFill>
        <p:spPr>
          <a:xfrm>
            <a:off x="1755000" y="2207250"/>
            <a:ext cx="1215000" cy="1215000"/>
          </a:xfrm>
          <a:prstGeom prst="rect">
            <a:avLst/>
          </a:prstGeom>
        </p:spPr>
      </p:pic>
      <p:pic>
        <p:nvPicPr>
          <p:cNvPr id="18" name="图片 17" descr="微笑的小孩&#10;&#10;中度可信度描述已自动生成">
            <a:extLst>
              <a:ext uri="{FF2B5EF4-FFF2-40B4-BE49-F238E27FC236}">
                <a16:creationId xmlns:a16="http://schemas.microsoft.com/office/drawing/2014/main" id="{8FC4C75B-252C-C97E-68F5-7824AACD9EFE}"/>
              </a:ext>
            </a:extLst>
          </p:cNvPr>
          <p:cNvPicPr>
            <a:picLocks noChangeAspect="1"/>
          </p:cNvPicPr>
          <p:nvPr/>
        </p:nvPicPr>
        <p:blipFill>
          <a:blip r:embed="rId9"/>
          <a:stretch>
            <a:fillRect/>
          </a:stretch>
        </p:blipFill>
        <p:spPr>
          <a:xfrm>
            <a:off x="3105000" y="2207250"/>
            <a:ext cx="1215000" cy="1215000"/>
          </a:xfrm>
          <a:prstGeom prst="rect">
            <a:avLst/>
          </a:prstGeom>
        </p:spPr>
      </p:pic>
      <p:pic>
        <p:nvPicPr>
          <p:cNvPr id="20" name="图片 19" descr="微笑的人&#10;&#10;中度可信度描述已自动生成">
            <a:extLst>
              <a:ext uri="{FF2B5EF4-FFF2-40B4-BE49-F238E27FC236}">
                <a16:creationId xmlns:a16="http://schemas.microsoft.com/office/drawing/2014/main" id="{A4760EE2-CD1C-28F1-6798-C3BF574B91DB}"/>
              </a:ext>
            </a:extLst>
          </p:cNvPr>
          <p:cNvPicPr>
            <a:picLocks noChangeAspect="1"/>
          </p:cNvPicPr>
          <p:nvPr/>
        </p:nvPicPr>
        <p:blipFill>
          <a:blip r:embed="rId10"/>
          <a:stretch>
            <a:fillRect/>
          </a:stretch>
        </p:blipFill>
        <p:spPr>
          <a:xfrm>
            <a:off x="4455000" y="2207250"/>
            <a:ext cx="1215000" cy="1215000"/>
          </a:xfrm>
          <a:prstGeom prst="rect">
            <a:avLst/>
          </a:prstGeom>
        </p:spPr>
      </p:pic>
      <p:pic>
        <p:nvPicPr>
          <p:cNvPr id="23" name="图片 22" descr="微笑的小孩&#10;&#10;中度可信度描述已自动生成">
            <a:extLst>
              <a:ext uri="{FF2B5EF4-FFF2-40B4-BE49-F238E27FC236}">
                <a16:creationId xmlns:a16="http://schemas.microsoft.com/office/drawing/2014/main" id="{B168CEE4-0A7F-053C-11C2-176D9165B6C9}"/>
              </a:ext>
            </a:extLst>
          </p:cNvPr>
          <p:cNvPicPr>
            <a:picLocks noChangeAspect="1"/>
          </p:cNvPicPr>
          <p:nvPr/>
        </p:nvPicPr>
        <p:blipFill>
          <a:blip r:embed="rId11"/>
          <a:stretch>
            <a:fillRect/>
          </a:stretch>
        </p:blipFill>
        <p:spPr>
          <a:xfrm>
            <a:off x="5805000" y="2207250"/>
            <a:ext cx="1215000" cy="1215000"/>
          </a:xfrm>
          <a:prstGeom prst="rect">
            <a:avLst/>
          </a:prstGeom>
        </p:spPr>
      </p:pic>
      <p:pic>
        <p:nvPicPr>
          <p:cNvPr id="25" name="图片 24" descr="微笑的小孩&#10;&#10;低可信度描述已自动生成">
            <a:extLst>
              <a:ext uri="{FF2B5EF4-FFF2-40B4-BE49-F238E27FC236}">
                <a16:creationId xmlns:a16="http://schemas.microsoft.com/office/drawing/2014/main" id="{930FD7F8-75A6-C3DB-0FC4-560388F4DD55}"/>
              </a:ext>
            </a:extLst>
          </p:cNvPr>
          <p:cNvPicPr>
            <a:picLocks noChangeAspect="1"/>
          </p:cNvPicPr>
          <p:nvPr/>
        </p:nvPicPr>
        <p:blipFill>
          <a:blip r:embed="rId12"/>
          <a:stretch>
            <a:fillRect/>
          </a:stretch>
        </p:blipFill>
        <p:spPr>
          <a:xfrm>
            <a:off x="7155000" y="2207250"/>
            <a:ext cx="1215000" cy="1215000"/>
          </a:xfrm>
          <a:prstGeom prst="rect">
            <a:avLst/>
          </a:prstGeom>
        </p:spPr>
      </p:pic>
      <p:pic>
        <p:nvPicPr>
          <p:cNvPr id="27" name="图片 26" descr="微笑的小孩&#10;&#10;低可信度描述已自动生成">
            <a:extLst>
              <a:ext uri="{FF2B5EF4-FFF2-40B4-BE49-F238E27FC236}">
                <a16:creationId xmlns:a16="http://schemas.microsoft.com/office/drawing/2014/main" id="{928EEA41-2315-EB20-7981-D3A7ADB8F2BE}"/>
              </a:ext>
            </a:extLst>
          </p:cNvPr>
          <p:cNvPicPr>
            <a:picLocks noChangeAspect="1"/>
          </p:cNvPicPr>
          <p:nvPr/>
        </p:nvPicPr>
        <p:blipFill>
          <a:blip r:embed="rId13"/>
          <a:stretch>
            <a:fillRect/>
          </a:stretch>
        </p:blipFill>
        <p:spPr>
          <a:xfrm>
            <a:off x="1755000" y="3422250"/>
            <a:ext cx="1215000" cy="1215000"/>
          </a:xfrm>
          <a:prstGeom prst="rect">
            <a:avLst/>
          </a:prstGeom>
        </p:spPr>
      </p:pic>
      <p:pic>
        <p:nvPicPr>
          <p:cNvPr id="30" name="图片 29" descr="微笑的小孩&#10;&#10;低可信度描述已自动生成">
            <a:extLst>
              <a:ext uri="{FF2B5EF4-FFF2-40B4-BE49-F238E27FC236}">
                <a16:creationId xmlns:a16="http://schemas.microsoft.com/office/drawing/2014/main" id="{D2D77D0D-DE56-CB5B-D9F4-A9F528E7146B}"/>
              </a:ext>
            </a:extLst>
          </p:cNvPr>
          <p:cNvPicPr>
            <a:picLocks noChangeAspect="1"/>
          </p:cNvPicPr>
          <p:nvPr/>
        </p:nvPicPr>
        <p:blipFill>
          <a:blip r:embed="rId14"/>
          <a:stretch>
            <a:fillRect/>
          </a:stretch>
        </p:blipFill>
        <p:spPr>
          <a:xfrm>
            <a:off x="3105000" y="3422250"/>
            <a:ext cx="1215000" cy="1215000"/>
          </a:xfrm>
          <a:prstGeom prst="rect">
            <a:avLst/>
          </a:prstGeom>
        </p:spPr>
      </p:pic>
      <p:pic>
        <p:nvPicPr>
          <p:cNvPr id="32" name="图片 31" descr="微笑的小孩&#10;&#10;低可信度描述已自动生成">
            <a:extLst>
              <a:ext uri="{FF2B5EF4-FFF2-40B4-BE49-F238E27FC236}">
                <a16:creationId xmlns:a16="http://schemas.microsoft.com/office/drawing/2014/main" id="{CFA3358D-A91E-E623-3CD9-5E5BF83D155D}"/>
              </a:ext>
            </a:extLst>
          </p:cNvPr>
          <p:cNvPicPr>
            <a:picLocks noChangeAspect="1"/>
          </p:cNvPicPr>
          <p:nvPr/>
        </p:nvPicPr>
        <p:blipFill>
          <a:blip r:embed="rId15"/>
          <a:stretch>
            <a:fillRect/>
          </a:stretch>
        </p:blipFill>
        <p:spPr>
          <a:xfrm>
            <a:off x="4455000" y="3422250"/>
            <a:ext cx="1215000" cy="1215000"/>
          </a:xfrm>
          <a:prstGeom prst="rect">
            <a:avLst/>
          </a:prstGeom>
        </p:spPr>
      </p:pic>
      <p:pic>
        <p:nvPicPr>
          <p:cNvPr id="35" name="图片 34" descr="微笑的小孩&#10;&#10;中度可信度描述已自动生成">
            <a:extLst>
              <a:ext uri="{FF2B5EF4-FFF2-40B4-BE49-F238E27FC236}">
                <a16:creationId xmlns:a16="http://schemas.microsoft.com/office/drawing/2014/main" id="{FD4963BD-4F89-F42A-12B6-CEBF5B40AA06}"/>
              </a:ext>
            </a:extLst>
          </p:cNvPr>
          <p:cNvPicPr>
            <a:picLocks noChangeAspect="1"/>
          </p:cNvPicPr>
          <p:nvPr/>
        </p:nvPicPr>
        <p:blipFill>
          <a:blip r:embed="rId16"/>
          <a:stretch>
            <a:fillRect/>
          </a:stretch>
        </p:blipFill>
        <p:spPr>
          <a:xfrm>
            <a:off x="5805000" y="3422250"/>
            <a:ext cx="1215000" cy="1215000"/>
          </a:xfrm>
          <a:prstGeom prst="rect">
            <a:avLst/>
          </a:prstGeom>
        </p:spPr>
      </p:pic>
      <p:pic>
        <p:nvPicPr>
          <p:cNvPr id="38" name="图片 37" descr="微笑的小孩&#10;&#10;中度可信度描述已自动生成">
            <a:extLst>
              <a:ext uri="{FF2B5EF4-FFF2-40B4-BE49-F238E27FC236}">
                <a16:creationId xmlns:a16="http://schemas.microsoft.com/office/drawing/2014/main" id="{E45F7808-210D-9E4F-29A9-4AA5AFFAB3F6}"/>
              </a:ext>
            </a:extLst>
          </p:cNvPr>
          <p:cNvPicPr>
            <a:picLocks noChangeAspect="1"/>
          </p:cNvPicPr>
          <p:nvPr/>
        </p:nvPicPr>
        <p:blipFill>
          <a:blip r:embed="rId17"/>
          <a:stretch>
            <a:fillRect/>
          </a:stretch>
        </p:blipFill>
        <p:spPr>
          <a:xfrm>
            <a:off x="7155000" y="3422250"/>
            <a:ext cx="1215000" cy="1215000"/>
          </a:xfrm>
          <a:prstGeom prst="rect">
            <a:avLst/>
          </a:prstGeom>
        </p:spPr>
      </p:pic>
      <p:pic>
        <p:nvPicPr>
          <p:cNvPr id="41" name="图片 40" descr="小孩微笑的头像&#10;&#10;中度可信度描述已自动生成">
            <a:extLst>
              <a:ext uri="{FF2B5EF4-FFF2-40B4-BE49-F238E27FC236}">
                <a16:creationId xmlns:a16="http://schemas.microsoft.com/office/drawing/2014/main" id="{D84639F4-98B4-9FBE-0CF9-CD9F603C89D3}"/>
              </a:ext>
            </a:extLst>
          </p:cNvPr>
          <p:cNvPicPr>
            <a:picLocks noChangeAspect="1"/>
          </p:cNvPicPr>
          <p:nvPr/>
        </p:nvPicPr>
        <p:blipFill>
          <a:blip r:embed="rId18"/>
          <a:stretch>
            <a:fillRect/>
          </a:stretch>
        </p:blipFill>
        <p:spPr>
          <a:xfrm>
            <a:off x="3847500" y="4691250"/>
            <a:ext cx="2427636" cy="1215000"/>
          </a:xfrm>
          <a:prstGeom prst="rect">
            <a:avLst/>
          </a:prstGeom>
        </p:spPr>
      </p:pic>
      <p:sp>
        <p:nvSpPr>
          <p:cNvPr id="43" name="矩形 42">
            <a:extLst>
              <a:ext uri="{FF2B5EF4-FFF2-40B4-BE49-F238E27FC236}">
                <a16:creationId xmlns:a16="http://schemas.microsoft.com/office/drawing/2014/main" id="{ACF748B0-620E-51DF-30D5-252F15E090CB}"/>
              </a:ext>
            </a:extLst>
          </p:cNvPr>
          <p:cNvSpPr/>
          <p:nvPr/>
        </p:nvSpPr>
        <p:spPr>
          <a:xfrm>
            <a:off x="303984" y="1357376"/>
            <a:ext cx="1215000" cy="646331"/>
          </a:xfrm>
          <a:prstGeom prst="rect">
            <a:avLst/>
          </a:prstGeom>
        </p:spPr>
        <p:txBody>
          <a:bodyPr wrap="square">
            <a:spAutoFit/>
          </a:bodyPr>
          <a:lstStyle/>
          <a:p>
            <a:pPr lvl="0" algn="ctr">
              <a:defRPr/>
            </a:pPr>
            <a:r>
              <a:rPr lang="en-US" altLang="zh-CN" dirty="0"/>
              <a:t>Dark</a:t>
            </a:r>
            <a:r>
              <a:rPr lang="zh-CN" altLang="en-US" dirty="0"/>
              <a:t> </a:t>
            </a:r>
            <a:r>
              <a:rPr lang="en-US" altLang="zh-CN" dirty="0"/>
              <a:t>skin</a:t>
            </a:r>
          </a:p>
          <a:p>
            <a:pPr lvl="0" algn="ctr">
              <a:defRPr/>
            </a:pPr>
            <a:r>
              <a:rPr lang="en-US" altLang="zh-CN" dirty="0"/>
              <a:t>(0.004, 0)</a:t>
            </a:r>
            <a:endParaRPr lang="zh-CN" altLang="en-US" dirty="0"/>
          </a:p>
        </p:txBody>
      </p:sp>
    </p:spTree>
    <p:extLst>
      <p:ext uri="{BB962C8B-B14F-4D97-AF65-F5344CB8AC3E}">
        <p14:creationId xmlns:p14="http://schemas.microsoft.com/office/powerpoint/2010/main" val="19328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9AC28276-DCF8-A6C2-2E36-5BC353AD150C}"/>
              </a:ext>
            </a:extLst>
          </p:cNvPr>
          <p:cNvGraphicFramePr>
            <a:graphicFrameLocks noGrp="1"/>
          </p:cNvGraphicFramePr>
          <p:nvPr/>
        </p:nvGraphicFramePr>
        <p:xfrm>
          <a:off x="396688" y="992250"/>
          <a:ext cx="8146757" cy="4725000"/>
        </p:xfrm>
        <a:graphic>
          <a:graphicData uri="http://schemas.openxmlformats.org/drawingml/2006/table">
            <a:tbl>
              <a:tblPr firstRow="1" bandRow="1">
                <a:tableStyleId>{5C22544A-7EE6-4342-B048-85BDC9FD1C3A}</a:tableStyleId>
              </a:tblPr>
              <a:tblGrid>
                <a:gridCol w="678896">
                  <a:extLst>
                    <a:ext uri="{9D8B030D-6E8A-4147-A177-3AD203B41FA5}">
                      <a16:colId xmlns:a16="http://schemas.microsoft.com/office/drawing/2014/main" val="104247452"/>
                    </a:ext>
                  </a:extLst>
                </a:gridCol>
                <a:gridCol w="678896">
                  <a:extLst>
                    <a:ext uri="{9D8B030D-6E8A-4147-A177-3AD203B41FA5}">
                      <a16:colId xmlns:a16="http://schemas.microsoft.com/office/drawing/2014/main" val="1221359512"/>
                    </a:ext>
                  </a:extLst>
                </a:gridCol>
                <a:gridCol w="1357793">
                  <a:extLst>
                    <a:ext uri="{9D8B030D-6E8A-4147-A177-3AD203B41FA5}">
                      <a16:colId xmlns:a16="http://schemas.microsoft.com/office/drawing/2014/main" val="3402963084"/>
                    </a:ext>
                  </a:extLst>
                </a:gridCol>
                <a:gridCol w="1357793">
                  <a:extLst>
                    <a:ext uri="{9D8B030D-6E8A-4147-A177-3AD203B41FA5}">
                      <a16:colId xmlns:a16="http://schemas.microsoft.com/office/drawing/2014/main" val="2951494779"/>
                    </a:ext>
                  </a:extLst>
                </a:gridCol>
                <a:gridCol w="1357793">
                  <a:extLst>
                    <a:ext uri="{9D8B030D-6E8A-4147-A177-3AD203B41FA5}">
                      <a16:colId xmlns:a16="http://schemas.microsoft.com/office/drawing/2014/main" val="2077862230"/>
                    </a:ext>
                  </a:extLst>
                </a:gridCol>
                <a:gridCol w="1357793">
                  <a:extLst>
                    <a:ext uri="{9D8B030D-6E8A-4147-A177-3AD203B41FA5}">
                      <a16:colId xmlns:a16="http://schemas.microsoft.com/office/drawing/2014/main" val="2072766902"/>
                    </a:ext>
                  </a:extLst>
                </a:gridCol>
                <a:gridCol w="1357793">
                  <a:extLst>
                    <a:ext uri="{9D8B030D-6E8A-4147-A177-3AD203B41FA5}">
                      <a16:colId xmlns:a16="http://schemas.microsoft.com/office/drawing/2014/main" val="769155306"/>
                    </a:ext>
                  </a:extLst>
                </a:gridCol>
              </a:tblGrid>
              <a:tr h="472500">
                <a:tc rowSpan="2" gridSpan="2">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rowSpan="2" hMerge="1">
                  <a:txBody>
                    <a:bodyPr/>
                    <a:lstStyle/>
                    <a:p>
                      <a:endParaRPr lang="zh-CN" altLang="en-US"/>
                    </a:p>
                  </a:txBody>
                  <a:tcPr/>
                </a:tc>
                <a:tc gridSpan="5">
                  <a:txBody>
                    <a:bodyPr/>
                    <a:lstStyle/>
                    <a:p>
                      <a:pPr marL="0" indent="0" algn="ctr">
                        <a:buFont typeface="+mj-lt"/>
                        <a:buNone/>
                      </a:pPr>
                      <a:r>
                        <a:rPr lang="en-US" altLang="zh-CN" sz="1500" b="0" dirty="0" err="1">
                          <a:solidFill>
                            <a:schemeClr val="tx1"/>
                          </a:solidFill>
                        </a:rPr>
                        <a:t>IDLoss</a:t>
                      </a:r>
                      <a:endParaRPr lang="zh-CN" altLang="en-US" sz="1500" b="0" dirty="0">
                        <a:solidFill>
                          <a:schemeClr val="tx1"/>
                        </a:solidFill>
                      </a:endParaRPr>
                    </a:p>
                  </a:txBody>
                  <a:tcPr marL="68580" marR="68580" marT="34290" marB="34290" anchor="ctr">
                    <a:solidFill>
                      <a:schemeClr val="accent1">
                        <a:lumMod val="20000"/>
                        <a:lumOff val="80000"/>
                      </a:schemeClr>
                    </a:solidFill>
                  </a:tcPr>
                </a:tc>
                <a:tc hMerge="1">
                  <a:txBody>
                    <a:bodyPr/>
                    <a:lstStyle/>
                    <a:p>
                      <a:pPr marL="0" indent="0" algn="ctr">
                        <a:buFont typeface="+mj-lt"/>
                        <a:buNone/>
                      </a:pPr>
                      <a:endParaRPr lang="zh-CN" altLang="en-US" sz="2400" b="0" dirty="0">
                        <a:solidFill>
                          <a:schemeClr val="tx1"/>
                        </a:solidFill>
                      </a:endParaRPr>
                    </a:p>
                  </a:txBody>
                  <a:tcPr anchor="ctr">
                    <a:solidFill>
                      <a:schemeClr val="accent1">
                        <a:lumMod val="20000"/>
                        <a:lumOff val="80000"/>
                      </a:schemeClr>
                    </a:solidFill>
                  </a:tcPr>
                </a:tc>
                <a:tc hMerge="1">
                  <a:txBody>
                    <a:bodyPr/>
                    <a:lstStyle/>
                    <a:p>
                      <a:pPr marL="0" indent="0" algn="ctr">
                        <a:buFont typeface="+mj-lt"/>
                        <a:buNone/>
                      </a:pPr>
                      <a:endParaRPr lang="zh-CN" altLang="en-US" sz="2400" b="0" dirty="0">
                        <a:solidFill>
                          <a:schemeClr val="tx1"/>
                        </a:solidFill>
                      </a:endParaRPr>
                    </a:p>
                  </a:txBody>
                  <a:tcPr anchor="ctr">
                    <a:solidFill>
                      <a:schemeClr val="accent1">
                        <a:lumMod val="20000"/>
                        <a:lumOff val="80000"/>
                      </a:schemeClr>
                    </a:solidFill>
                  </a:tcPr>
                </a:tc>
                <a:tc hMerge="1">
                  <a:txBody>
                    <a:bodyPr/>
                    <a:lstStyle/>
                    <a:p>
                      <a:pPr marL="0" indent="0" algn="ctr">
                        <a:buFont typeface="+mj-lt"/>
                        <a:buNone/>
                      </a:pPr>
                      <a:endParaRPr lang="zh-CN" altLang="en-US" sz="2400" b="0" dirty="0">
                        <a:solidFill>
                          <a:schemeClr val="tx1"/>
                        </a:solidFill>
                      </a:endParaRPr>
                    </a:p>
                  </a:txBody>
                  <a:tcPr anchor="ctr">
                    <a:solidFill>
                      <a:schemeClr val="accent1">
                        <a:lumMod val="20000"/>
                        <a:lumOff val="80000"/>
                      </a:schemeClr>
                    </a:solidFill>
                  </a:tcPr>
                </a:tc>
                <a:tc hMerge="1">
                  <a:txBody>
                    <a:bodyPr/>
                    <a:lstStyle/>
                    <a:p>
                      <a:pPr marL="0" indent="0" algn="ctr">
                        <a:buFont typeface="+mj-lt"/>
                        <a:buNone/>
                      </a:pPr>
                      <a:endParaRPr lang="zh-CN" altLang="en-US" sz="2400"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867884946"/>
                  </a:ext>
                </a:extLst>
              </a:tr>
              <a:tr h="472500">
                <a:tc gridSpan="2" vMerge="1">
                  <a:txBody>
                    <a:bodyPr/>
                    <a:lstStyle/>
                    <a:p>
                      <a:endParaRPr lang="zh-CN" altLang="en-US"/>
                    </a:p>
                  </a:txBody>
                  <a:tcPr/>
                </a:tc>
                <a:tc hMerge="1" vMerge="1">
                  <a:txBody>
                    <a:bodyPr/>
                    <a:lstStyle/>
                    <a:p>
                      <a:endParaRPr lang="zh-CN" altLang="en-US"/>
                    </a:p>
                  </a:txBody>
                  <a:tcPr/>
                </a:tc>
                <a:tc>
                  <a:txBody>
                    <a:bodyPr/>
                    <a:lstStyle/>
                    <a:p>
                      <a:pPr marL="0" indent="0" algn="ctr">
                        <a:buFont typeface="+mj-lt"/>
                        <a:buNone/>
                      </a:pPr>
                      <a:r>
                        <a:rPr lang="en-US" altLang="zh-CN" sz="1500" b="0" dirty="0">
                          <a:solidFill>
                            <a:schemeClr val="tx1"/>
                          </a:solidFill>
                        </a:rPr>
                        <a:t>0.100</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r>
                        <a:rPr lang="en-US" altLang="zh-CN" sz="1500" b="0" dirty="0">
                          <a:solidFill>
                            <a:schemeClr val="tx1"/>
                          </a:solidFill>
                        </a:rPr>
                        <a:t>0.050</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r>
                        <a:rPr lang="en-US" altLang="zh-CN" sz="1500" b="0" dirty="0">
                          <a:solidFill>
                            <a:schemeClr val="tx1"/>
                          </a:solidFill>
                        </a:rPr>
                        <a:t>0.010</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r>
                        <a:rPr lang="en-US" altLang="zh-CN" sz="1500" b="0" dirty="0">
                          <a:solidFill>
                            <a:schemeClr val="tx1"/>
                          </a:solidFill>
                        </a:rPr>
                        <a:t>0.005</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r>
                        <a:rPr lang="en-US" altLang="zh-CN" sz="1500" b="0" dirty="0">
                          <a:solidFill>
                            <a:schemeClr val="tx1"/>
                          </a:solidFill>
                        </a:rPr>
                        <a:t>0.001</a:t>
                      </a:r>
                      <a:endParaRPr lang="zh-CN" altLang="en-US" sz="1500" b="0" dirty="0">
                        <a:solidFill>
                          <a:schemeClr val="tx1"/>
                        </a:solidFill>
                      </a:endParaRP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305756795"/>
                  </a:ext>
                </a:extLst>
              </a:tr>
              <a:tr h="945000">
                <a:tc rowSpan="4">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500" b="0" dirty="0">
                          <a:solidFill>
                            <a:schemeClr val="tx1"/>
                          </a:solidFill>
                        </a:rPr>
                        <a:t>L2Loss</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500" b="0" dirty="0">
                          <a:solidFill>
                            <a:schemeClr val="tx1"/>
                          </a:solidFill>
                        </a:rPr>
                        <a:t>0.008</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251487294"/>
                  </a:ext>
                </a:extLst>
              </a:tr>
              <a:tr h="945000">
                <a:tc vMerge="1">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lang="zh-CN" altLang="en-US" sz="2400" b="0" dirty="0">
                        <a:solidFill>
                          <a:schemeClr val="tx1"/>
                        </a:solidFill>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500" b="0" dirty="0">
                          <a:solidFill>
                            <a:schemeClr val="tx1"/>
                          </a:solidFill>
                        </a:rPr>
                        <a:t>0.006</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2610393933"/>
                  </a:ext>
                </a:extLst>
              </a:tr>
              <a:tr h="945000">
                <a:tc vMerge="1">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lang="zh-CN" altLang="en-US" sz="2400" b="0" dirty="0">
                        <a:solidFill>
                          <a:schemeClr val="tx1"/>
                        </a:solidFill>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500" b="0" dirty="0">
                          <a:solidFill>
                            <a:schemeClr val="tx1"/>
                          </a:solidFill>
                        </a:rPr>
                        <a:t>0.004</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2144994202"/>
                  </a:ext>
                </a:extLst>
              </a:tr>
              <a:tr h="945000">
                <a:tc vMerge="1">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lang="zh-CN" altLang="en-US" sz="2400" b="0" dirty="0">
                        <a:solidFill>
                          <a:schemeClr val="tx1"/>
                        </a:solidFill>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500" b="0" dirty="0">
                          <a:solidFill>
                            <a:schemeClr val="tx1"/>
                          </a:solidFill>
                        </a:rPr>
                        <a:t>0.002</a:t>
                      </a:r>
                      <a:endParaRPr lang="zh-CN" altLang="en-US" sz="15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tc>
                  <a:txBody>
                    <a:bodyPr/>
                    <a:lstStyle/>
                    <a:p>
                      <a:pPr marL="0" indent="0" algn="ctr">
                        <a:buFont typeface="+mj-lt"/>
                        <a:buNone/>
                      </a:pPr>
                      <a:endParaRPr lang="zh-CN" altLang="en-US" sz="1800" b="0" dirty="0">
                        <a:solidFill>
                          <a:schemeClr val="tx1"/>
                        </a:solidFill>
                      </a:endParaRP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4027956974"/>
                  </a:ext>
                </a:extLst>
              </a:tr>
            </a:tbl>
          </a:graphicData>
        </a:graphic>
      </p:graphicFrame>
      <p:pic>
        <p:nvPicPr>
          <p:cNvPr id="24" name="图片 23" descr="微笑的小孩&#10;&#10;中度可信度描述已自动生成">
            <a:extLst>
              <a:ext uri="{FF2B5EF4-FFF2-40B4-BE49-F238E27FC236}">
                <a16:creationId xmlns:a16="http://schemas.microsoft.com/office/drawing/2014/main" id="{AAC1D4B8-2A32-D80B-7CE9-F3523B9859B4}"/>
              </a:ext>
            </a:extLst>
          </p:cNvPr>
          <p:cNvPicPr>
            <a:picLocks noChangeAspect="1"/>
          </p:cNvPicPr>
          <p:nvPr/>
        </p:nvPicPr>
        <p:blipFill>
          <a:blip r:embed="rId3"/>
          <a:stretch>
            <a:fillRect/>
          </a:stretch>
        </p:blipFill>
        <p:spPr>
          <a:xfrm>
            <a:off x="675000" y="992250"/>
            <a:ext cx="945000" cy="945000"/>
          </a:xfrm>
          <a:prstGeom prst="rect">
            <a:avLst/>
          </a:prstGeom>
        </p:spPr>
      </p:pic>
      <p:pic>
        <p:nvPicPr>
          <p:cNvPr id="6" name="图片 5" descr="人微笑的看着前面&#10;&#10;描述已自动生成">
            <a:extLst>
              <a:ext uri="{FF2B5EF4-FFF2-40B4-BE49-F238E27FC236}">
                <a16:creationId xmlns:a16="http://schemas.microsoft.com/office/drawing/2014/main" id="{1E331F6A-D8C4-6EC1-CF4E-5ACA88CE5FA6}"/>
              </a:ext>
            </a:extLst>
          </p:cNvPr>
          <p:cNvPicPr>
            <a:picLocks noChangeAspect="1"/>
          </p:cNvPicPr>
          <p:nvPr/>
        </p:nvPicPr>
        <p:blipFill>
          <a:blip r:embed="rId4"/>
          <a:stretch>
            <a:fillRect/>
          </a:stretch>
        </p:blipFill>
        <p:spPr>
          <a:xfrm>
            <a:off x="7425000" y="4772250"/>
            <a:ext cx="945000" cy="945000"/>
          </a:xfrm>
          <a:prstGeom prst="rect">
            <a:avLst/>
          </a:prstGeom>
        </p:spPr>
      </p:pic>
      <p:pic>
        <p:nvPicPr>
          <p:cNvPr id="9" name="图片 8" descr="微笑的女孩&#10;&#10;中度可信度描述已自动生成">
            <a:extLst>
              <a:ext uri="{FF2B5EF4-FFF2-40B4-BE49-F238E27FC236}">
                <a16:creationId xmlns:a16="http://schemas.microsoft.com/office/drawing/2014/main" id="{FEBB85C9-7FE6-FCA5-BB65-B17980F8505F}"/>
              </a:ext>
            </a:extLst>
          </p:cNvPr>
          <p:cNvPicPr>
            <a:picLocks noChangeAspect="1"/>
          </p:cNvPicPr>
          <p:nvPr/>
        </p:nvPicPr>
        <p:blipFill>
          <a:blip r:embed="rId5"/>
          <a:stretch>
            <a:fillRect/>
          </a:stretch>
        </p:blipFill>
        <p:spPr>
          <a:xfrm>
            <a:off x="6075000" y="4772250"/>
            <a:ext cx="945000" cy="945000"/>
          </a:xfrm>
          <a:prstGeom prst="rect">
            <a:avLst/>
          </a:prstGeom>
        </p:spPr>
      </p:pic>
      <p:pic>
        <p:nvPicPr>
          <p:cNvPr id="13" name="图片 12" descr="微笑的小孩&#10;&#10;描述已自动生成">
            <a:extLst>
              <a:ext uri="{FF2B5EF4-FFF2-40B4-BE49-F238E27FC236}">
                <a16:creationId xmlns:a16="http://schemas.microsoft.com/office/drawing/2014/main" id="{2518AB47-0C3B-D5B9-E6F1-97E92D95F4D4}"/>
              </a:ext>
            </a:extLst>
          </p:cNvPr>
          <p:cNvPicPr>
            <a:picLocks noChangeAspect="1"/>
          </p:cNvPicPr>
          <p:nvPr/>
        </p:nvPicPr>
        <p:blipFill>
          <a:blip r:embed="rId6"/>
          <a:stretch>
            <a:fillRect/>
          </a:stretch>
        </p:blipFill>
        <p:spPr>
          <a:xfrm>
            <a:off x="4725000" y="4772250"/>
            <a:ext cx="945000" cy="945000"/>
          </a:xfrm>
          <a:prstGeom prst="rect">
            <a:avLst/>
          </a:prstGeom>
        </p:spPr>
      </p:pic>
      <p:pic>
        <p:nvPicPr>
          <p:cNvPr id="16" name="图片 15" descr="微笑的小孩&#10;&#10;中度可信度描述已自动生成">
            <a:extLst>
              <a:ext uri="{FF2B5EF4-FFF2-40B4-BE49-F238E27FC236}">
                <a16:creationId xmlns:a16="http://schemas.microsoft.com/office/drawing/2014/main" id="{D37BBB7A-B084-6614-DA9B-37F6DF552CE2}"/>
              </a:ext>
            </a:extLst>
          </p:cNvPr>
          <p:cNvPicPr>
            <a:picLocks noChangeAspect="1"/>
          </p:cNvPicPr>
          <p:nvPr/>
        </p:nvPicPr>
        <p:blipFill>
          <a:blip r:embed="rId7"/>
          <a:stretch>
            <a:fillRect/>
          </a:stretch>
        </p:blipFill>
        <p:spPr>
          <a:xfrm>
            <a:off x="3375000" y="4772250"/>
            <a:ext cx="945000" cy="945000"/>
          </a:xfrm>
          <a:prstGeom prst="rect">
            <a:avLst/>
          </a:prstGeom>
        </p:spPr>
      </p:pic>
      <p:pic>
        <p:nvPicPr>
          <p:cNvPr id="19" name="图片 18" descr="微笑的小孩&#10;&#10;中度可信度描述已自动生成">
            <a:extLst>
              <a:ext uri="{FF2B5EF4-FFF2-40B4-BE49-F238E27FC236}">
                <a16:creationId xmlns:a16="http://schemas.microsoft.com/office/drawing/2014/main" id="{DDD7E4E5-9C84-B2C4-004B-05760753E03F}"/>
              </a:ext>
            </a:extLst>
          </p:cNvPr>
          <p:cNvPicPr>
            <a:picLocks noChangeAspect="1"/>
          </p:cNvPicPr>
          <p:nvPr/>
        </p:nvPicPr>
        <p:blipFill>
          <a:blip r:embed="rId8"/>
          <a:stretch>
            <a:fillRect/>
          </a:stretch>
        </p:blipFill>
        <p:spPr>
          <a:xfrm>
            <a:off x="2025000" y="4772250"/>
            <a:ext cx="945000" cy="945000"/>
          </a:xfrm>
          <a:prstGeom prst="rect">
            <a:avLst/>
          </a:prstGeom>
        </p:spPr>
      </p:pic>
      <p:pic>
        <p:nvPicPr>
          <p:cNvPr id="22" name="图片 21" descr="微笑的小孩&#10;&#10;中度可信度描述已自动生成">
            <a:extLst>
              <a:ext uri="{FF2B5EF4-FFF2-40B4-BE49-F238E27FC236}">
                <a16:creationId xmlns:a16="http://schemas.microsoft.com/office/drawing/2014/main" id="{EA690000-0D51-E1B5-9CC9-8DF532F5C89C}"/>
              </a:ext>
            </a:extLst>
          </p:cNvPr>
          <p:cNvPicPr>
            <a:picLocks noChangeAspect="1"/>
          </p:cNvPicPr>
          <p:nvPr/>
        </p:nvPicPr>
        <p:blipFill>
          <a:blip r:embed="rId9"/>
          <a:stretch>
            <a:fillRect/>
          </a:stretch>
        </p:blipFill>
        <p:spPr>
          <a:xfrm>
            <a:off x="7425000" y="3827250"/>
            <a:ext cx="945000" cy="945000"/>
          </a:xfrm>
          <a:prstGeom prst="rect">
            <a:avLst/>
          </a:prstGeom>
        </p:spPr>
      </p:pic>
      <p:pic>
        <p:nvPicPr>
          <p:cNvPr id="26" name="图片 25" descr="微笑的小孩&#10;&#10;中度可信度描述已自动生成">
            <a:extLst>
              <a:ext uri="{FF2B5EF4-FFF2-40B4-BE49-F238E27FC236}">
                <a16:creationId xmlns:a16="http://schemas.microsoft.com/office/drawing/2014/main" id="{6DFC3ACF-E40D-B13B-8F22-AA29B09D6082}"/>
              </a:ext>
            </a:extLst>
          </p:cNvPr>
          <p:cNvPicPr>
            <a:picLocks noChangeAspect="1"/>
          </p:cNvPicPr>
          <p:nvPr/>
        </p:nvPicPr>
        <p:blipFill>
          <a:blip r:embed="rId10"/>
          <a:stretch>
            <a:fillRect/>
          </a:stretch>
        </p:blipFill>
        <p:spPr>
          <a:xfrm>
            <a:off x="6075000" y="3827250"/>
            <a:ext cx="945000" cy="945000"/>
          </a:xfrm>
          <a:prstGeom prst="rect">
            <a:avLst/>
          </a:prstGeom>
        </p:spPr>
      </p:pic>
      <p:pic>
        <p:nvPicPr>
          <p:cNvPr id="29" name="图片 28" descr="微笑的小孩&#10;&#10;低可信度描述已自动生成">
            <a:extLst>
              <a:ext uri="{FF2B5EF4-FFF2-40B4-BE49-F238E27FC236}">
                <a16:creationId xmlns:a16="http://schemas.microsoft.com/office/drawing/2014/main" id="{1F16478B-30DB-EAA9-6C3F-66953593B15D}"/>
              </a:ext>
            </a:extLst>
          </p:cNvPr>
          <p:cNvPicPr>
            <a:picLocks noChangeAspect="1"/>
          </p:cNvPicPr>
          <p:nvPr/>
        </p:nvPicPr>
        <p:blipFill>
          <a:blip r:embed="rId11"/>
          <a:stretch>
            <a:fillRect/>
          </a:stretch>
        </p:blipFill>
        <p:spPr>
          <a:xfrm>
            <a:off x="4725000" y="3827250"/>
            <a:ext cx="945000" cy="945000"/>
          </a:xfrm>
          <a:prstGeom prst="rect">
            <a:avLst/>
          </a:prstGeom>
        </p:spPr>
      </p:pic>
      <p:pic>
        <p:nvPicPr>
          <p:cNvPr id="32" name="图片 31" descr="女孩在微笑&#10;&#10;描述已自动生成">
            <a:extLst>
              <a:ext uri="{FF2B5EF4-FFF2-40B4-BE49-F238E27FC236}">
                <a16:creationId xmlns:a16="http://schemas.microsoft.com/office/drawing/2014/main" id="{ABC7AE50-8059-EA20-4310-3EB21A1265D0}"/>
              </a:ext>
            </a:extLst>
          </p:cNvPr>
          <p:cNvPicPr>
            <a:picLocks noChangeAspect="1"/>
          </p:cNvPicPr>
          <p:nvPr/>
        </p:nvPicPr>
        <p:blipFill>
          <a:blip r:embed="rId12"/>
          <a:stretch>
            <a:fillRect/>
          </a:stretch>
        </p:blipFill>
        <p:spPr>
          <a:xfrm>
            <a:off x="3375000" y="3827250"/>
            <a:ext cx="945000" cy="945000"/>
          </a:xfrm>
          <a:prstGeom prst="rect">
            <a:avLst/>
          </a:prstGeom>
        </p:spPr>
      </p:pic>
      <p:pic>
        <p:nvPicPr>
          <p:cNvPr id="35" name="图片 34" descr="微笑的小孩&#10;&#10;中度可信度描述已自动生成">
            <a:extLst>
              <a:ext uri="{FF2B5EF4-FFF2-40B4-BE49-F238E27FC236}">
                <a16:creationId xmlns:a16="http://schemas.microsoft.com/office/drawing/2014/main" id="{0580AE31-21DA-4BC3-EEFA-DD227931DF58}"/>
              </a:ext>
            </a:extLst>
          </p:cNvPr>
          <p:cNvPicPr>
            <a:picLocks noChangeAspect="1"/>
          </p:cNvPicPr>
          <p:nvPr/>
        </p:nvPicPr>
        <p:blipFill>
          <a:blip r:embed="rId13"/>
          <a:stretch>
            <a:fillRect/>
          </a:stretch>
        </p:blipFill>
        <p:spPr>
          <a:xfrm>
            <a:off x="2025000" y="3827250"/>
            <a:ext cx="945000" cy="945000"/>
          </a:xfrm>
          <a:prstGeom prst="rect">
            <a:avLst/>
          </a:prstGeom>
        </p:spPr>
      </p:pic>
      <p:pic>
        <p:nvPicPr>
          <p:cNvPr id="39" name="图片 38" descr="小婴儿在微笑&#10;&#10;中度可信度描述已自动生成">
            <a:extLst>
              <a:ext uri="{FF2B5EF4-FFF2-40B4-BE49-F238E27FC236}">
                <a16:creationId xmlns:a16="http://schemas.microsoft.com/office/drawing/2014/main" id="{1A6D6396-5A2D-415F-DD83-2973AC35F9ED}"/>
              </a:ext>
            </a:extLst>
          </p:cNvPr>
          <p:cNvPicPr>
            <a:picLocks noChangeAspect="1"/>
          </p:cNvPicPr>
          <p:nvPr/>
        </p:nvPicPr>
        <p:blipFill>
          <a:blip r:embed="rId14"/>
          <a:stretch>
            <a:fillRect/>
          </a:stretch>
        </p:blipFill>
        <p:spPr>
          <a:xfrm>
            <a:off x="7425000" y="2882250"/>
            <a:ext cx="945000" cy="945000"/>
          </a:xfrm>
          <a:prstGeom prst="rect">
            <a:avLst/>
          </a:prstGeom>
        </p:spPr>
      </p:pic>
      <p:pic>
        <p:nvPicPr>
          <p:cNvPr id="43" name="图片 42" descr="微笑的小孩&#10;&#10;中度可信度描述已自动生成">
            <a:extLst>
              <a:ext uri="{FF2B5EF4-FFF2-40B4-BE49-F238E27FC236}">
                <a16:creationId xmlns:a16="http://schemas.microsoft.com/office/drawing/2014/main" id="{93968E5B-B877-7B1A-B963-5BA618CE3195}"/>
              </a:ext>
            </a:extLst>
          </p:cNvPr>
          <p:cNvPicPr>
            <a:picLocks noChangeAspect="1"/>
          </p:cNvPicPr>
          <p:nvPr/>
        </p:nvPicPr>
        <p:blipFill>
          <a:blip r:embed="rId15"/>
          <a:stretch>
            <a:fillRect/>
          </a:stretch>
        </p:blipFill>
        <p:spPr>
          <a:xfrm>
            <a:off x="6075000" y="2882250"/>
            <a:ext cx="945000" cy="945000"/>
          </a:xfrm>
          <a:prstGeom prst="rect">
            <a:avLst/>
          </a:prstGeom>
        </p:spPr>
      </p:pic>
      <p:pic>
        <p:nvPicPr>
          <p:cNvPr id="46" name="图片 45" descr="微笑的小孩&#10;&#10;中度可信度描述已自动生成">
            <a:extLst>
              <a:ext uri="{FF2B5EF4-FFF2-40B4-BE49-F238E27FC236}">
                <a16:creationId xmlns:a16="http://schemas.microsoft.com/office/drawing/2014/main" id="{BCE96119-2852-840D-E015-EB488AAE0306}"/>
              </a:ext>
            </a:extLst>
          </p:cNvPr>
          <p:cNvPicPr>
            <a:picLocks noChangeAspect="1"/>
          </p:cNvPicPr>
          <p:nvPr/>
        </p:nvPicPr>
        <p:blipFill>
          <a:blip r:embed="rId16"/>
          <a:stretch>
            <a:fillRect/>
          </a:stretch>
        </p:blipFill>
        <p:spPr>
          <a:xfrm>
            <a:off x="4725000" y="2882250"/>
            <a:ext cx="945000" cy="945000"/>
          </a:xfrm>
          <a:prstGeom prst="rect">
            <a:avLst/>
          </a:prstGeom>
        </p:spPr>
      </p:pic>
      <p:pic>
        <p:nvPicPr>
          <p:cNvPr id="48" name="图片 47" descr="小婴儿在微笑&#10;&#10;中度可信度描述已自动生成">
            <a:extLst>
              <a:ext uri="{FF2B5EF4-FFF2-40B4-BE49-F238E27FC236}">
                <a16:creationId xmlns:a16="http://schemas.microsoft.com/office/drawing/2014/main" id="{A73EB779-5592-7EF3-8B8E-5DC5CF3B5CE0}"/>
              </a:ext>
            </a:extLst>
          </p:cNvPr>
          <p:cNvPicPr>
            <a:picLocks noChangeAspect="1"/>
          </p:cNvPicPr>
          <p:nvPr/>
        </p:nvPicPr>
        <p:blipFill>
          <a:blip r:embed="rId17"/>
          <a:stretch>
            <a:fillRect/>
          </a:stretch>
        </p:blipFill>
        <p:spPr>
          <a:xfrm>
            <a:off x="3375000" y="2882250"/>
            <a:ext cx="945000" cy="945000"/>
          </a:xfrm>
          <a:prstGeom prst="rect">
            <a:avLst/>
          </a:prstGeom>
        </p:spPr>
      </p:pic>
      <p:pic>
        <p:nvPicPr>
          <p:cNvPr id="50" name="图片 49" descr="微笑的小孩&#10;&#10;中度可信度描述已自动生成">
            <a:extLst>
              <a:ext uri="{FF2B5EF4-FFF2-40B4-BE49-F238E27FC236}">
                <a16:creationId xmlns:a16="http://schemas.microsoft.com/office/drawing/2014/main" id="{6DE62770-DBE1-1D7D-0155-DF0B5B188D08}"/>
              </a:ext>
            </a:extLst>
          </p:cNvPr>
          <p:cNvPicPr>
            <a:picLocks noChangeAspect="1"/>
          </p:cNvPicPr>
          <p:nvPr/>
        </p:nvPicPr>
        <p:blipFill>
          <a:blip r:embed="rId18"/>
          <a:stretch>
            <a:fillRect/>
          </a:stretch>
        </p:blipFill>
        <p:spPr>
          <a:xfrm>
            <a:off x="2025000" y="2882250"/>
            <a:ext cx="945000" cy="945000"/>
          </a:xfrm>
          <a:prstGeom prst="rect">
            <a:avLst/>
          </a:prstGeom>
        </p:spPr>
      </p:pic>
      <p:pic>
        <p:nvPicPr>
          <p:cNvPr id="52" name="图片 51" descr="微笑的小孩&#10;&#10;中度可信度描述已自动生成">
            <a:extLst>
              <a:ext uri="{FF2B5EF4-FFF2-40B4-BE49-F238E27FC236}">
                <a16:creationId xmlns:a16="http://schemas.microsoft.com/office/drawing/2014/main" id="{0C96FE0E-6DD6-C20E-1226-01FA826D1794}"/>
              </a:ext>
            </a:extLst>
          </p:cNvPr>
          <p:cNvPicPr>
            <a:picLocks noChangeAspect="1"/>
          </p:cNvPicPr>
          <p:nvPr/>
        </p:nvPicPr>
        <p:blipFill>
          <a:blip r:embed="rId19"/>
          <a:stretch>
            <a:fillRect/>
          </a:stretch>
        </p:blipFill>
        <p:spPr>
          <a:xfrm>
            <a:off x="7425000" y="1937250"/>
            <a:ext cx="945000" cy="945000"/>
          </a:xfrm>
          <a:prstGeom prst="rect">
            <a:avLst/>
          </a:prstGeom>
        </p:spPr>
      </p:pic>
      <p:pic>
        <p:nvPicPr>
          <p:cNvPr id="54" name="图片 53" descr="微笑的小孩&#10;&#10;中度可信度描述已自动生成">
            <a:extLst>
              <a:ext uri="{FF2B5EF4-FFF2-40B4-BE49-F238E27FC236}">
                <a16:creationId xmlns:a16="http://schemas.microsoft.com/office/drawing/2014/main" id="{A27D9221-7BCF-5AFA-3D8F-5BCA59737D97}"/>
              </a:ext>
            </a:extLst>
          </p:cNvPr>
          <p:cNvPicPr>
            <a:picLocks noChangeAspect="1"/>
          </p:cNvPicPr>
          <p:nvPr/>
        </p:nvPicPr>
        <p:blipFill>
          <a:blip r:embed="rId20"/>
          <a:stretch>
            <a:fillRect/>
          </a:stretch>
        </p:blipFill>
        <p:spPr>
          <a:xfrm>
            <a:off x="6075000" y="1937250"/>
            <a:ext cx="945000" cy="945000"/>
          </a:xfrm>
          <a:prstGeom prst="rect">
            <a:avLst/>
          </a:prstGeom>
        </p:spPr>
      </p:pic>
      <p:pic>
        <p:nvPicPr>
          <p:cNvPr id="56" name="图片 55" descr="微笑的小孩&#10;&#10;中度可信度描述已自动生成">
            <a:extLst>
              <a:ext uri="{FF2B5EF4-FFF2-40B4-BE49-F238E27FC236}">
                <a16:creationId xmlns:a16="http://schemas.microsoft.com/office/drawing/2014/main" id="{324126AA-A8F6-3285-275A-EB73A1B6E6C8}"/>
              </a:ext>
            </a:extLst>
          </p:cNvPr>
          <p:cNvPicPr>
            <a:picLocks noChangeAspect="1"/>
          </p:cNvPicPr>
          <p:nvPr/>
        </p:nvPicPr>
        <p:blipFill>
          <a:blip r:embed="rId21"/>
          <a:stretch>
            <a:fillRect/>
          </a:stretch>
        </p:blipFill>
        <p:spPr>
          <a:xfrm>
            <a:off x="4725000" y="1937250"/>
            <a:ext cx="945000" cy="945000"/>
          </a:xfrm>
          <a:prstGeom prst="rect">
            <a:avLst/>
          </a:prstGeom>
        </p:spPr>
      </p:pic>
      <p:pic>
        <p:nvPicPr>
          <p:cNvPr id="58" name="图片 57" descr="微笑的小孩&#10;&#10;中度可信度描述已自动生成">
            <a:extLst>
              <a:ext uri="{FF2B5EF4-FFF2-40B4-BE49-F238E27FC236}">
                <a16:creationId xmlns:a16="http://schemas.microsoft.com/office/drawing/2014/main" id="{D6E3617A-6B1A-48D3-5DFE-2D34A7CD9DBE}"/>
              </a:ext>
            </a:extLst>
          </p:cNvPr>
          <p:cNvPicPr>
            <a:picLocks noChangeAspect="1"/>
          </p:cNvPicPr>
          <p:nvPr/>
        </p:nvPicPr>
        <p:blipFill>
          <a:blip r:embed="rId22"/>
          <a:stretch>
            <a:fillRect/>
          </a:stretch>
        </p:blipFill>
        <p:spPr>
          <a:xfrm>
            <a:off x="3375000" y="1937250"/>
            <a:ext cx="945000" cy="945000"/>
          </a:xfrm>
          <a:prstGeom prst="rect">
            <a:avLst/>
          </a:prstGeom>
        </p:spPr>
      </p:pic>
      <p:pic>
        <p:nvPicPr>
          <p:cNvPr id="60" name="图片 59" descr="微笑的小孩&#10;&#10;中度可信度描述已自动生成">
            <a:extLst>
              <a:ext uri="{FF2B5EF4-FFF2-40B4-BE49-F238E27FC236}">
                <a16:creationId xmlns:a16="http://schemas.microsoft.com/office/drawing/2014/main" id="{620ADCBD-B563-83DD-4643-72B1E3E34586}"/>
              </a:ext>
            </a:extLst>
          </p:cNvPr>
          <p:cNvPicPr>
            <a:picLocks noChangeAspect="1"/>
          </p:cNvPicPr>
          <p:nvPr/>
        </p:nvPicPr>
        <p:blipFill>
          <a:blip r:embed="rId23"/>
          <a:stretch>
            <a:fillRect/>
          </a:stretch>
        </p:blipFill>
        <p:spPr>
          <a:xfrm>
            <a:off x="2011500" y="1937250"/>
            <a:ext cx="945000" cy="945000"/>
          </a:xfrm>
          <a:prstGeom prst="rect">
            <a:avLst/>
          </a:prstGeom>
        </p:spPr>
      </p:pic>
    </p:spTree>
    <p:extLst>
      <p:ext uri="{BB962C8B-B14F-4D97-AF65-F5344CB8AC3E}">
        <p14:creationId xmlns:p14="http://schemas.microsoft.com/office/powerpoint/2010/main" val="260221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build (2).mp4" descr="rebuild (2).mp4">
            <a:hlinkClick r:id="" action="ppaction://media"/>
            <a:extLst>
              <a:ext uri="{FF2B5EF4-FFF2-40B4-BE49-F238E27FC236}">
                <a16:creationId xmlns:a16="http://schemas.microsoft.com/office/drawing/2014/main" id="{5ED48C77-58FB-AB33-6BA6-33A5620289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1527" y="1378527"/>
            <a:ext cx="4100946" cy="4100946"/>
          </a:xfrm>
          <a:prstGeom prst="rect">
            <a:avLst/>
          </a:prstGeom>
        </p:spPr>
      </p:pic>
    </p:spTree>
    <p:extLst>
      <p:ext uri="{BB962C8B-B14F-4D97-AF65-F5344CB8AC3E}">
        <p14:creationId xmlns:p14="http://schemas.microsoft.com/office/powerpoint/2010/main" val="249091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build-300-young" descr="rebuild-300-young">
            <a:hlinkClick r:id="" action="ppaction://media"/>
            <a:extLst>
              <a:ext uri="{FF2B5EF4-FFF2-40B4-BE49-F238E27FC236}">
                <a16:creationId xmlns:a16="http://schemas.microsoft.com/office/drawing/2014/main" id="{21F80220-4835-F9FB-9C67-0BE6545E2D5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5579" y="1479917"/>
            <a:ext cx="4469364" cy="4469364"/>
          </a:xfrm>
          <a:prstGeom prst="rect">
            <a:avLst/>
          </a:prstGeom>
        </p:spPr>
      </p:pic>
      <p:pic>
        <p:nvPicPr>
          <p:cNvPr id="6" name="rebuild-300-old-female" descr="rebuild-300-old-female">
            <a:hlinkClick r:id="" action="ppaction://media"/>
            <a:extLst>
              <a:ext uri="{FF2B5EF4-FFF2-40B4-BE49-F238E27FC236}">
                <a16:creationId xmlns:a16="http://schemas.microsoft.com/office/drawing/2014/main" id="{1D41B30A-265B-118E-327D-FDD08533E38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24943" y="1479917"/>
            <a:ext cx="4469364" cy="4469364"/>
          </a:xfrm>
          <a:prstGeom prst="rect">
            <a:avLst/>
          </a:prstGeom>
        </p:spPr>
      </p:pic>
      <p:sp>
        <p:nvSpPr>
          <p:cNvPr id="7" name="文本框 6">
            <a:extLst>
              <a:ext uri="{FF2B5EF4-FFF2-40B4-BE49-F238E27FC236}">
                <a16:creationId xmlns:a16="http://schemas.microsoft.com/office/drawing/2014/main" id="{F580E03E-2EC4-9F96-AE15-6FD24C998A66}"/>
              </a:ext>
            </a:extLst>
          </p:cNvPr>
          <p:cNvSpPr txBox="1"/>
          <p:nvPr/>
        </p:nvSpPr>
        <p:spPr>
          <a:xfrm>
            <a:off x="2047859" y="6165304"/>
            <a:ext cx="684803" cy="369332"/>
          </a:xfrm>
          <a:prstGeom prst="rect">
            <a:avLst/>
          </a:prstGeom>
          <a:noFill/>
        </p:spPr>
        <p:txBody>
          <a:bodyPr wrap="none" rtlCol="0">
            <a:spAutoFit/>
          </a:bodyPr>
          <a:lstStyle/>
          <a:p>
            <a:r>
              <a:rPr kumimoji="1" lang="en-US" altLang="zh-CN" dirty="0"/>
              <a:t>baby</a:t>
            </a:r>
            <a:endParaRPr kumimoji="1" lang="zh-CN" altLang="en-US" dirty="0"/>
          </a:p>
        </p:txBody>
      </p:sp>
      <p:sp>
        <p:nvSpPr>
          <p:cNvPr id="8" name="文本框 7">
            <a:extLst>
              <a:ext uri="{FF2B5EF4-FFF2-40B4-BE49-F238E27FC236}">
                <a16:creationId xmlns:a16="http://schemas.microsoft.com/office/drawing/2014/main" id="{77D6762B-3CE3-80B9-E3D4-44DC9563EAB8}"/>
              </a:ext>
            </a:extLst>
          </p:cNvPr>
          <p:cNvSpPr txBox="1"/>
          <p:nvPr/>
        </p:nvSpPr>
        <p:spPr>
          <a:xfrm>
            <a:off x="6235095" y="6165304"/>
            <a:ext cx="1249060" cy="369332"/>
          </a:xfrm>
          <a:prstGeom prst="rect">
            <a:avLst/>
          </a:prstGeom>
          <a:noFill/>
        </p:spPr>
        <p:txBody>
          <a:bodyPr wrap="none" rtlCol="0">
            <a:spAutoFit/>
          </a:bodyPr>
          <a:lstStyle/>
          <a:p>
            <a:r>
              <a:rPr kumimoji="1" lang="en-US" altLang="zh-CN" dirty="0"/>
              <a:t>old</a:t>
            </a:r>
            <a:r>
              <a:rPr kumimoji="1" lang="zh-CN" altLang="en-US" dirty="0"/>
              <a:t> </a:t>
            </a:r>
            <a:r>
              <a:rPr kumimoji="1" lang="en-US" altLang="zh-CN" dirty="0"/>
              <a:t>female</a:t>
            </a:r>
            <a:endParaRPr kumimoji="1" lang="zh-CN" altLang="en-US" dirty="0"/>
          </a:p>
        </p:txBody>
      </p:sp>
    </p:spTree>
    <p:extLst>
      <p:ext uri="{BB962C8B-B14F-4D97-AF65-F5344CB8AC3E}">
        <p14:creationId xmlns:p14="http://schemas.microsoft.com/office/powerpoint/2010/main" val="42714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id="{8655A97E-5D38-4B4D-F793-FC6F42670B95}"/>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Latent Mapper</a:t>
            </a:r>
          </a:p>
        </p:txBody>
      </p:sp>
      <p:pic>
        <p:nvPicPr>
          <p:cNvPr id="57346" name="图片 1">
            <a:extLst>
              <a:ext uri="{FF2B5EF4-FFF2-40B4-BE49-F238E27FC236}">
                <a16:creationId xmlns:a16="http://schemas.microsoft.com/office/drawing/2014/main" id="{F786FA3A-745F-2CBB-BFF1-B01D6C5B2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 y="2058988"/>
            <a:ext cx="8385175"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90EBCADB-8D2A-9328-1314-21F150731198}"/>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StyleCLIP</a:t>
            </a:r>
            <a:r>
              <a:rPr sz="2800">
                <a:ea typeface="微软雅黑" panose="020B0503020204020204" pitchFamily="34" charset="-122"/>
                <a:sym typeface="微软雅黑" panose="020B0503020204020204" pitchFamily="34" charset="-122"/>
              </a:rPr>
              <a:t>简介</a:t>
            </a:r>
          </a:p>
        </p:txBody>
      </p:sp>
      <p:sp>
        <p:nvSpPr>
          <p:cNvPr id="3" name="内容占位符 2">
            <a:extLst>
              <a:ext uri="{FF2B5EF4-FFF2-40B4-BE49-F238E27FC236}">
                <a16:creationId xmlns:a16="http://schemas.microsoft.com/office/drawing/2014/main" id="{A8FC722C-AC51-98A4-462C-7CCA7B1F4CC1}"/>
              </a:ext>
            </a:extLst>
          </p:cNvPr>
          <p:cNvSpPr>
            <a:spLocks noGrp="1"/>
          </p:cNvSpPr>
          <p:nvPr>
            <p:ph idx="1"/>
          </p:nvPr>
        </p:nvSpPr>
        <p:spPr>
          <a:xfrm>
            <a:off x="501650" y="2108200"/>
            <a:ext cx="3768725" cy="3559175"/>
          </a:xfrm>
        </p:spPr>
        <p:txBody>
          <a:bodyPr/>
          <a:lstStyle/>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融合了 StyleGAN 和 CLIP 两种模型的特性</a:t>
            </a:r>
          </a:p>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可以使用预训练模型生成图像</a:t>
            </a:r>
          </a:p>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无需手动检查，不涉及大量带注释的数据，不需要预训练的分类器</a:t>
            </a:r>
          </a:p>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利用CLIP模型来支持基于文本的直观语义图像操作</a:t>
            </a:r>
          </a:p>
        </p:txBody>
      </p:sp>
      <p:pic>
        <p:nvPicPr>
          <p:cNvPr id="43011" name="内容占位符 3">
            <a:extLst>
              <a:ext uri="{FF2B5EF4-FFF2-40B4-BE49-F238E27FC236}">
                <a16:creationId xmlns:a16="http://schemas.microsoft.com/office/drawing/2014/main" id="{7E7CEF31-A187-7B78-164E-6FF5BE94F035}"/>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356100" y="1985963"/>
            <a:ext cx="45339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700294C7-486C-8F78-47E5-D3C8186FC488}"/>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StyleCLIP</a:t>
            </a:r>
            <a:r>
              <a:rPr sz="2800">
                <a:ea typeface="微软雅黑" panose="020B0503020204020204" pitchFamily="34" charset="-122"/>
                <a:sym typeface="微软雅黑" panose="020B0503020204020204" pitchFamily="34" charset="-122"/>
              </a:rPr>
              <a:t>结果展示</a:t>
            </a:r>
          </a:p>
        </p:txBody>
      </p:sp>
      <p:pic>
        <p:nvPicPr>
          <p:cNvPr id="45058" name="图片 5">
            <a:extLst>
              <a:ext uri="{FF2B5EF4-FFF2-40B4-BE49-F238E27FC236}">
                <a16:creationId xmlns:a16="http://schemas.microsoft.com/office/drawing/2014/main" id="{40CB3EB8-3814-AC3B-D10B-E85C9388E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1917700"/>
            <a:ext cx="75565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66048A9D-A53B-15CA-C2DE-93C3DC5A85F0}"/>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StyleGAN</a:t>
            </a:r>
          </a:p>
        </p:txBody>
      </p:sp>
      <p:sp>
        <p:nvSpPr>
          <p:cNvPr id="4" name="内容占位符 3">
            <a:extLst>
              <a:ext uri="{FF2B5EF4-FFF2-40B4-BE49-F238E27FC236}">
                <a16:creationId xmlns:a16="http://schemas.microsoft.com/office/drawing/2014/main" id="{EE0FE7BA-CAF3-3BA9-E895-F813914C0FD2}"/>
              </a:ext>
            </a:extLst>
          </p:cNvPr>
          <p:cNvSpPr>
            <a:spLocks noGrp="1"/>
          </p:cNvSpPr>
          <p:nvPr>
            <p:ph idx="1"/>
          </p:nvPr>
        </p:nvSpPr>
        <p:spPr>
          <a:xfrm>
            <a:off x="501650" y="1692275"/>
            <a:ext cx="2989263" cy="3349625"/>
          </a:xfrm>
        </p:spPr>
        <p:txBody>
          <a:bodyPr/>
          <a:lstStyle/>
          <a:p>
            <a:r>
              <a:rPr sz="1400"/>
              <a:t>Baseline Progressive GAN</a:t>
            </a:r>
          </a:p>
          <a:p>
            <a:r>
              <a:rPr sz="1400"/>
              <a:t>Tuning </a:t>
            </a:r>
          </a:p>
          <a:p>
            <a:r>
              <a:rPr sz="1400"/>
              <a:t>Add mapping and styles</a:t>
            </a:r>
          </a:p>
          <a:p>
            <a:r>
              <a:rPr sz="1400"/>
              <a:t>Remove traditional input</a:t>
            </a:r>
          </a:p>
          <a:p>
            <a:r>
              <a:rPr sz="1400"/>
              <a:t>Add noise inputs</a:t>
            </a:r>
          </a:p>
          <a:p>
            <a:r>
              <a:rPr sz="1400"/>
              <a:t>Addition Mixing</a:t>
            </a:r>
            <a:r>
              <a:rPr lang="en-US" altLang="zh-CN" sz="1400"/>
              <a:t> </a:t>
            </a:r>
            <a:r>
              <a:rPr sz="1400"/>
              <a:t>regularization</a:t>
            </a:r>
          </a:p>
        </p:txBody>
      </p:sp>
      <p:pic>
        <p:nvPicPr>
          <p:cNvPr id="47107" name="图片 1">
            <a:extLst>
              <a:ext uri="{FF2B5EF4-FFF2-40B4-BE49-F238E27FC236}">
                <a16:creationId xmlns:a16="http://schemas.microsoft.com/office/drawing/2014/main" id="{963FDD84-77B9-14A9-D967-74986EBD1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341438"/>
            <a:ext cx="5486400"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A780DAD0-ED11-E7A9-F243-7166B77AAEBD}"/>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StyleGAN</a:t>
            </a:r>
          </a:p>
        </p:txBody>
      </p:sp>
      <p:pic>
        <p:nvPicPr>
          <p:cNvPr id="49154" name="图片 5">
            <a:extLst>
              <a:ext uri="{FF2B5EF4-FFF2-40B4-BE49-F238E27FC236}">
                <a16:creationId xmlns:a16="http://schemas.microsoft.com/office/drawing/2014/main" id="{FE5BD8DD-CCB2-A9E0-E9E6-87A5AAAA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052513"/>
            <a:ext cx="4775200"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DC651775-1D5B-4038-F5CF-5826345A6D8D}"/>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CLIP</a:t>
            </a:r>
            <a:endParaRPr sz="2800">
              <a:ea typeface="微软雅黑" panose="020B0503020204020204" pitchFamily="34" charset="-122"/>
              <a:sym typeface="微软雅黑" panose="020B0503020204020204" pitchFamily="34" charset="-122"/>
            </a:endParaRPr>
          </a:p>
        </p:txBody>
      </p:sp>
      <p:pic>
        <p:nvPicPr>
          <p:cNvPr id="51202" name="图片 5">
            <a:extLst>
              <a:ext uri="{FF2B5EF4-FFF2-40B4-BE49-F238E27FC236}">
                <a16:creationId xmlns:a16="http://schemas.microsoft.com/office/drawing/2014/main" id="{E561F20F-4580-FCC9-D939-897B85F38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1196975"/>
            <a:ext cx="8085138"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a:extLst>
              <a:ext uri="{FF2B5EF4-FFF2-40B4-BE49-F238E27FC236}">
                <a16:creationId xmlns:a16="http://schemas.microsoft.com/office/drawing/2014/main" id="{B56BEAEC-3380-C9DD-F5DE-AE7F18060751}"/>
              </a:ext>
            </a:extLst>
          </p:cNvPr>
          <p:cNvSpPr>
            <a:spLocks noGrp="1"/>
          </p:cNvSpPr>
          <p:nvPr>
            <p:ph idx="1"/>
          </p:nvPr>
        </p:nvSpPr>
        <p:spPr>
          <a:xfrm>
            <a:off x="501650" y="4568825"/>
            <a:ext cx="8140700" cy="1882775"/>
          </a:xfrm>
        </p:spPr>
        <p:txBody>
          <a:bodyPr/>
          <a:lstStyle/>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从互联网上收集的</a:t>
            </a:r>
            <a:r>
              <a:rPr lang="en-US" altLang="zh-CN" sz="1400">
                <a:solidFill>
                  <a:srgbClr val="262626"/>
                </a:solidFill>
                <a:ea typeface="微软雅黑" panose="020B0503020204020204" pitchFamily="34" charset="-122"/>
                <a:sym typeface="微软雅黑" panose="020B0503020204020204" pitchFamily="34" charset="-122"/>
              </a:rPr>
              <a:t>4</a:t>
            </a:r>
            <a:r>
              <a:rPr sz="1400">
                <a:solidFill>
                  <a:srgbClr val="262626"/>
                </a:solidFill>
                <a:ea typeface="微软雅黑" panose="020B0503020204020204" pitchFamily="34" charset="-122"/>
                <a:sym typeface="微软雅黑" panose="020B0503020204020204" pitchFamily="34" charset="-122"/>
              </a:rPr>
              <a:t>亿组</a:t>
            </a:r>
            <a:r>
              <a:rPr lang="en-US" altLang="zh-CN" sz="1400">
                <a:solidFill>
                  <a:srgbClr val="262626"/>
                </a:solidFill>
                <a:ea typeface="微软雅黑" panose="020B0503020204020204" pitchFamily="34" charset="-122"/>
                <a:sym typeface="微软雅黑" panose="020B0503020204020204" pitchFamily="34" charset="-122"/>
              </a:rPr>
              <a:t>“image+text”</a:t>
            </a:r>
            <a:r>
              <a:rPr sz="1400">
                <a:solidFill>
                  <a:srgbClr val="262626"/>
                </a:solidFill>
                <a:ea typeface="微软雅黑" panose="020B0503020204020204" pitchFamily="34" charset="-122"/>
                <a:sym typeface="微软雅黑" panose="020B0503020204020204" pitchFamily="34" charset="-122"/>
              </a:rPr>
              <a:t>训练数据</a:t>
            </a:r>
          </a:p>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通过对比学习得到多模的</a:t>
            </a:r>
            <a:r>
              <a:rPr lang="en-US" altLang="zh-CN" sz="1400">
                <a:solidFill>
                  <a:srgbClr val="262626"/>
                </a:solidFill>
                <a:ea typeface="微软雅黑" panose="020B0503020204020204" pitchFamily="34" charset="-122"/>
                <a:sym typeface="微软雅黑" panose="020B0503020204020204" pitchFamily="34" charset="-122"/>
              </a:rPr>
              <a:t>embedding</a:t>
            </a:r>
            <a:r>
              <a:rPr sz="1400">
                <a:solidFill>
                  <a:srgbClr val="262626"/>
                </a:solidFill>
                <a:ea typeface="微软雅黑" panose="020B0503020204020204" pitchFamily="34" charset="-122"/>
                <a:sym typeface="微软雅黑" panose="020B0503020204020204" pitchFamily="34" charset="-122"/>
              </a:rPr>
              <a:t>向量，从</a:t>
            </a:r>
            <a:r>
              <a:rPr lang="en-US" altLang="zh-CN" sz="1400">
                <a:solidFill>
                  <a:srgbClr val="262626"/>
                </a:solidFill>
                <a:ea typeface="微软雅黑" panose="020B0503020204020204" pitchFamily="34" charset="-122"/>
                <a:sym typeface="微软雅黑" panose="020B0503020204020204" pitchFamily="34" charset="-122"/>
              </a:rPr>
              <a:t>32768</a:t>
            </a:r>
            <a:r>
              <a:rPr sz="1400">
                <a:solidFill>
                  <a:srgbClr val="262626"/>
                </a:solidFill>
                <a:ea typeface="微软雅黑" panose="020B0503020204020204" pitchFamily="34" charset="-122"/>
                <a:sym typeface="微软雅黑" panose="020B0503020204020204" pitchFamily="34" charset="-122"/>
              </a:rPr>
              <a:t>个文本描述中找出与该图像对应的文本描述</a:t>
            </a:r>
          </a:p>
          <a:p>
            <a:pPr marL="128588" indent="-128588" fontAlgn="base">
              <a:spcBef>
                <a:spcPct val="0"/>
              </a:spcBef>
            </a:pPr>
            <a:r>
              <a:rPr sz="1400">
                <a:solidFill>
                  <a:srgbClr val="262626"/>
                </a:solidFill>
                <a:ea typeface="微软雅黑" panose="020B0503020204020204" pitchFamily="34" charset="-122"/>
                <a:sym typeface="微软雅黑" panose="020B0503020204020204" pitchFamily="34" charset="-122"/>
              </a:rPr>
              <a:t>可以通过零样本学习估计给定文本与图像之间的语义相似性</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8DAB67B2-F9E7-26A3-CFC6-C7FE737AEFF2}"/>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Latent Optimization</a:t>
            </a:r>
          </a:p>
        </p:txBody>
      </p:sp>
      <p:pic>
        <p:nvPicPr>
          <p:cNvPr id="53250" name="图片 2" descr="final_result">
            <a:extLst>
              <a:ext uri="{FF2B5EF4-FFF2-40B4-BE49-F238E27FC236}">
                <a16:creationId xmlns:a16="http://schemas.microsoft.com/office/drawing/2014/main" id="{289932B3-9B23-BCB6-B09D-A8FBBF1EB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0510"/>
          <a:stretch>
            <a:fillRect/>
          </a:stretch>
        </p:blipFill>
        <p:spPr bwMode="auto">
          <a:xfrm>
            <a:off x="1041400" y="2852738"/>
            <a:ext cx="13398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1" descr="final_result">
            <a:extLst>
              <a:ext uri="{FF2B5EF4-FFF2-40B4-BE49-F238E27FC236}">
                <a16:creationId xmlns:a16="http://schemas.microsoft.com/office/drawing/2014/main" id="{6E81091B-9599-3CA6-1D0D-72431438C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771"/>
          <a:stretch>
            <a:fillRect/>
          </a:stretch>
        </p:blipFill>
        <p:spPr bwMode="auto">
          <a:xfrm>
            <a:off x="6472238" y="2873375"/>
            <a:ext cx="1339850"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D715267-F8CC-D076-AA93-91AD8AA1D896}"/>
              </a:ext>
            </a:extLst>
          </p:cNvPr>
          <p:cNvSpPr/>
          <p:nvPr/>
        </p:nvSpPr>
        <p:spPr>
          <a:xfrm>
            <a:off x="3201988" y="2708275"/>
            <a:ext cx="215900" cy="4333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矩形 5">
            <a:extLst>
              <a:ext uri="{FF2B5EF4-FFF2-40B4-BE49-F238E27FC236}">
                <a16:creationId xmlns:a16="http://schemas.microsoft.com/office/drawing/2014/main" id="{5C0022CA-5D59-8386-11D0-1EEE626EB1C9}"/>
              </a:ext>
            </a:extLst>
          </p:cNvPr>
          <p:cNvSpPr/>
          <p:nvPr/>
        </p:nvSpPr>
        <p:spPr>
          <a:xfrm>
            <a:off x="3201988" y="3141663"/>
            <a:ext cx="215900" cy="431800"/>
          </a:xfrm>
          <a:prstGeom prst="rect">
            <a:avLst/>
          </a:prstGeom>
          <a:solidFill>
            <a:srgbClr val="8F46C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矩形 6">
            <a:extLst>
              <a:ext uri="{FF2B5EF4-FFF2-40B4-BE49-F238E27FC236}">
                <a16:creationId xmlns:a16="http://schemas.microsoft.com/office/drawing/2014/main" id="{25FB0A46-C20E-8B64-971C-87CC4D9A4AC6}"/>
              </a:ext>
            </a:extLst>
          </p:cNvPr>
          <p:cNvSpPr/>
          <p:nvPr/>
        </p:nvSpPr>
        <p:spPr>
          <a:xfrm>
            <a:off x="3201988" y="3573463"/>
            <a:ext cx="215900" cy="433387"/>
          </a:xfrm>
          <a:prstGeom prst="rect">
            <a:avLst/>
          </a:prstGeom>
          <a:solidFill>
            <a:srgbClr val="B98FD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8" name="矩形 7">
            <a:extLst>
              <a:ext uri="{FF2B5EF4-FFF2-40B4-BE49-F238E27FC236}">
                <a16:creationId xmlns:a16="http://schemas.microsoft.com/office/drawing/2014/main" id="{AEFB6F18-3AA5-4785-AED5-287526222C81}"/>
              </a:ext>
            </a:extLst>
          </p:cNvPr>
          <p:cNvSpPr/>
          <p:nvPr/>
        </p:nvSpPr>
        <p:spPr>
          <a:xfrm>
            <a:off x="3201988" y="4005263"/>
            <a:ext cx="215900" cy="433387"/>
          </a:xfrm>
          <a:prstGeom prst="rect">
            <a:avLst/>
          </a:prstGeom>
          <a:solidFill>
            <a:srgbClr val="E4D3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9" name="直接箭头连接符 8">
            <a:extLst>
              <a:ext uri="{FF2B5EF4-FFF2-40B4-BE49-F238E27FC236}">
                <a16:creationId xmlns:a16="http://schemas.microsoft.com/office/drawing/2014/main" id="{65177BAE-D9A5-E9D0-A219-8136F482E4C2}"/>
              </a:ext>
            </a:extLst>
          </p:cNvPr>
          <p:cNvCxnSpPr/>
          <p:nvPr/>
        </p:nvCxnSpPr>
        <p:spPr>
          <a:xfrm>
            <a:off x="2409825" y="3573463"/>
            <a:ext cx="79216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梯形 10">
            <a:extLst>
              <a:ext uri="{FF2B5EF4-FFF2-40B4-BE49-F238E27FC236}">
                <a16:creationId xmlns:a16="http://schemas.microsoft.com/office/drawing/2014/main" id="{117CF297-0DF8-9269-5C64-67BD52CFD2BF}"/>
              </a:ext>
            </a:extLst>
          </p:cNvPr>
          <p:cNvSpPr/>
          <p:nvPr/>
        </p:nvSpPr>
        <p:spPr>
          <a:xfrm>
            <a:off x="4357688" y="2781300"/>
            <a:ext cx="1295400" cy="1584325"/>
          </a:xfrm>
          <a:prstGeom prst="trapezoid">
            <a:avLst/>
          </a:prstGeom>
          <a:noFill/>
          <a:ln w="38100">
            <a:solidFill>
              <a:srgbClr val="92D050"/>
            </a:solidFill>
          </a:ln>
          <a:extLst>
            <a:ext uri="{909E8E84-426E-40DD-AFC4-6F175D3DCCD1}">
              <a14:hiddenFill xmlns:a14="http://schemas.microsoft.com/office/drawing/2010/main">
                <a:solidFill>
                  <a:srgbClr val="E4D3F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3258" name="文本框 11">
            <a:extLst>
              <a:ext uri="{FF2B5EF4-FFF2-40B4-BE49-F238E27FC236}">
                <a16:creationId xmlns:a16="http://schemas.microsoft.com/office/drawing/2014/main" id="{08692F07-C6CE-9806-ECE5-4F088F97F650}"/>
              </a:ext>
            </a:extLst>
          </p:cNvPr>
          <p:cNvSpPr txBox="1">
            <a:spLocks noChangeArrowheads="1"/>
          </p:cNvSpPr>
          <p:nvPr/>
        </p:nvSpPr>
        <p:spPr bwMode="auto">
          <a:xfrm>
            <a:off x="4676775" y="3297238"/>
            <a:ext cx="688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t>StyleGAN</a:t>
            </a:r>
          </a:p>
        </p:txBody>
      </p:sp>
      <p:cxnSp>
        <p:nvCxnSpPr>
          <p:cNvPr id="13" name="直接箭头连接符 12">
            <a:extLst>
              <a:ext uri="{FF2B5EF4-FFF2-40B4-BE49-F238E27FC236}">
                <a16:creationId xmlns:a16="http://schemas.microsoft.com/office/drawing/2014/main" id="{B178353C-93D2-8B1E-9F8A-7C3628066403}"/>
              </a:ext>
            </a:extLst>
          </p:cNvPr>
          <p:cNvCxnSpPr/>
          <p:nvPr/>
        </p:nvCxnSpPr>
        <p:spPr>
          <a:xfrm>
            <a:off x="3417888" y="2925763"/>
            <a:ext cx="79216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133E492-2838-FCB5-8ACD-B826F43235A2}"/>
              </a:ext>
            </a:extLst>
          </p:cNvPr>
          <p:cNvCxnSpPr/>
          <p:nvPr/>
        </p:nvCxnSpPr>
        <p:spPr>
          <a:xfrm>
            <a:off x="3417888" y="3357563"/>
            <a:ext cx="79216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DB30995-E84C-F92D-52CA-04F19D3E3AC2}"/>
              </a:ext>
            </a:extLst>
          </p:cNvPr>
          <p:cNvCxnSpPr/>
          <p:nvPr/>
        </p:nvCxnSpPr>
        <p:spPr>
          <a:xfrm>
            <a:off x="3417888" y="3789363"/>
            <a:ext cx="79216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438833A-46CD-3508-7B44-BFCB868EEC5A}"/>
              </a:ext>
            </a:extLst>
          </p:cNvPr>
          <p:cNvCxnSpPr/>
          <p:nvPr/>
        </p:nvCxnSpPr>
        <p:spPr>
          <a:xfrm>
            <a:off x="3417888" y="4221163"/>
            <a:ext cx="79216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D1DC314-DEDA-DC9A-76A7-15653C5DAF12}"/>
              </a:ext>
            </a:extLst>
          </p:cNvPr>
          <p:cNvCxnSpPr/>
          <p:nvPr/>
        </p:nvCxnSpPr>
        <p:spPr>
          <a:xfrm>
            <a:off x="5622925" y="3556000"/>
            <a:ext cx="79216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264" name="文本框 17">
            <a:extLst>
              <a:ext uri="{FF2B5EF4-FFF2-40B4-BE49-F238E27FC236}">
                <a16:creationId xmlns:a16="http://schemas.microsoft.com/office/drawing/2014/main" id="{DA57756F-58A2-2F00-0AC8-8231A404B855}"/>
              </a:ext>
            </a:extLst>
          </p:cNvPr>
          <p:cNvSpPr txBox="1">
            <a:spLocks noChangeArrowheads="1"/>
          </p:cNvSpPr>
          <p:nvPr/>
        </p:nvSpPr>
        <p:spPr bwMode="auto">
          <a:xfrm>
            <a:off x="3143250" y="4533900"/>
            <a:ext cx="34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w</a:t>
            </a:r>
          </a:p>
        </p:txBody>
      </p:sp>
      <p:sp>
        <p:nvSpPr>
          <p:cNvPr id="19" name="矩形 18">
            <a:extLst>
              <a:ext uri="{FF2B5EF4-FFF2-40B4-BE49-F238E27FC236}">
                <a16:creationId xmlns:a16="http://schemas.microsoft.com/office/drawing/2014/main" id="{168EA643-ED0D-BD72-DC26-9234FC9522A2}"/>
              </a:ext>
            </a:extLst>
          </p:cNvPr>
          <p:cNvSpPr/>
          <p:nvPr/>
        </p:nvSpPr>
        <p:spPr>
          <a:xfrm>
            <a:off x="6156325" y="1989138"/>
            <a:ext cx="1944688" cy="4318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aphicFrame>
        <p:nvGraphicFramePr>
          <p:cNvPr id="53266" name="对象 20">
            <a:hlinkClick r:id="" action="ppaction://ole?verb=1"/>
            <a:extLst>
              <a:ext uri="{FF2B5EF4-FFF2-40B4-BE49-F238E27FC236}">
                <a16:creationId xmlns:a16="http://schemas.microsoft.com/office/drawing/2014/main" id="{FC61A423-34A5-9D7C-8561-A1B7552D554C}"/>
              </a:ext>
            </a:extLst>
          </p:cNvPr>
          <p:cNvGraphicFramePr>
            <a:graphicFrameLocks noChangeAspect="1"/>
          </p:cNvGraphicFramePr>
          <p:nvPr/>
        </p:nvGraphicFramePr>
        <p:xfrm>
          <a:off x="6167438" y="2038350"/>
          <a:ext cx="1849437" cy="814388"/>
        </p:xfrm>
        <a:graphic>
          <a:graphicData uri="http://schemas.openxmlformats.org/presentationml/2006/ole">
            <mc:AlternateContent xmlns:mc="http://schemas.openxmlformats.org/markup-compatibility/2006">
              <mc:Choice xmlns:v="urn:schemas-microsoft-com:vml" Requires="v">
                <p:oleObj r:id="rId5" imgW="23406100" imgH="10528300" progId="Equation.KSEE3">
                  <p:embed/>
                </p:oleObj>
              </mc:Choice>
              <mc:Fallback>
                <p:oleObj r:id="rId5" imgW="23406100" imgH="10528300" progId="Equation.KSEE3">
                  <p:embed/>
                  <p:pic>
                    <p:nvPicPr>
                      <p:cNvPr id="0"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2038350"/>
                        <a:ext cx="1849437"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2" name="直接箭头连接符 21">
            <a:extLst>
              <a:ext uri="{FF2B5EF4-FFF2-40B4-BE49-F238E27FC236}">
                <a16:creationId xmlns:a16="http://schemas.microsoft.com/office/drawing/2014/main" id="{7B48F8B6-843A-5950-DD06-760DBE649DE4}"/>
              </a:ext>
            </a:extLst>
          </p:cNvPr>
          <p:cNvCxnSpPr/>
          <p:nvPr/>
        </p:nvCxnSpPr>
        <p:spPr>
          <a:xfrm>
            <a:off x="7127875" y="2466975"/>
            <a:ext cx="0" cy="3603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2A2D4BC-6154-40F7-9D75-212A9B4563BF}"/>
              </a:ext>
            </a:extLst>
          </p:cNvPr>
          <p:cNvPicPr>
            <a:picLocks noChangeAspect="1"/>
          </p:cNvPicPr>
          <p:nvPr/>
        </p:nvPicPr>
        <p:blipFill rotWithShape="1">
          <a:blip r:embed="rId7"/>
          <a:srcRect t="15978"/>
          <a:stretch/>
        </p:blipFill>
        <p:spPr>
          <a:xfrm>
            <a:off x="730250" y="5164138"/>
            <a:ext cx="7683500" cy="74695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a:extLst>
              <a:ext uri="{FF2B5EF4-FFF2-40B4-BE49-F238E27FC236}">
                <a16:creationId xmlns:a16="http://schemas.microsoft.com/office/drawing/2014/main" id="{C8070EC4-3236-A152-306F-DE91F97ACAD5}"/>
              </a:ext>
            </a:extLst>
          </p:cNvPr>
          <p:cNvSpPr>
            <a:spLocks noGrp="1" noChangeArrowheads="1"/>
          </p:cNvSpPr>
          <p:nvPr>
            <p:ph type="title"/>
          </p:nvPr>
        </p:nvSpPr>
        <p:spPr bwMode="auto">
          <a:xfrm>
            <a:off x="501650" y="498475"/>
            <a:ext cx="8140700" cy="33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altLang="zh-CN" sz="2800">
                <a:ea typeface="微软雅黑" panose="020B0503020204020204" pitchFamily="34" charset="-122"/>
                <a:sym typeface="微软雅黑" panose="020B0503020204020204" pitchFamily="34" charset="-122"/>
              </a:rPr>
              <a:t>Latent Optimization</a:t>
            </a:r>
          </a:p>
        </p:txBody>
      </p:sp>
      <p:pic>
        <p:nvPicPr>
          <p:cNvPr id="55298" name="图片 1" descr="final_result">
            <a:extLst>
              <a:ext uri="{FF2B5EF4-FFF2-40B4-BE49-F238E27FC236}">
                <a16:creationId xmlns:a16="http://schemas.microsoft.com/office/drawing/2014/main" id="{E991AEA3-4A4F-BCEF-1EDE-43C0113C8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513" y="3068638"/>
            <a:ext cx="3581400"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图片 2" descr="final_result">
            <a:extLst>
              <a:ext uri="{FF2B5EF4-FFF2-40B4-BE49-F238E27FC236}">
                <a16:creationId xmlns:a16="http://schemas.microsoft.com/office/drawing/2014/main" id="{F9B28DD4-A5B7-C9F5-D667-0A15BAF03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 y="1268413"/>
            <a:ext cx="36068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图片 3" descr="final_result">
            <a:extLst>
              <a:ext uri="{FF2B5EF4-FFF2-40B4-BE49-F238E27FC236}">
                <a16:creationId xmlns:a16="http://schemas.microsoft.com/office/drawing/2014/main" id="{8B68AE58-1E84-A748-A386-3356EB414F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3575" y="1268413"/>
            <a:ext cx="359727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图片 4" descr="final_result">
            <a:extLst>
              <a:ext uri="{FF2B5EF4-FFF2-40B4-BE49-F238E27FC236}">
                <a16:creationId xmlns:a16="http://schemas.microsoft.com/office/drawing/2014/main" id="{F7F8E5FD-E5CB-1E1F-3705-157CF98624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 y="3074988"/>
            <a:ext cx="3606800"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5" descr="final_result">
            <a:extLst>
              <a:ext uri="{FF2B5EF4-FFF2-40B4-BE49-F238E27FC236}">
                <a16:creationId xmlns:a16="http://schemas.microsoft.com/office/drawing/2014/main" id="{C505D06D-9FD1-A302-2E30-25FE4D7509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188" y="4860925"/>
            <a:ext cx="360838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图片 6" descr="final_result">
            <a:extLst>
              <a:ext uri="{FF2B5EF4-FFF2-40B4-BE49-F238E27FC236}">
                <a16:creationId xmlns:a16="http://schemas.microsoft.com/office/drawing/2014/main" id="{CFC400B9-6537-3513-150C-CBE8540823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3575" y="4860925"/>
            <a:ext cx="35909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9AC28276-DCF8-A6C2-2E36-5BC353AD150C}"/>
              </a:ext>
            </a:extLst>
          </p:cNvPr>
          <p:cNvGraphicFramePr>
            <a:graphicFrameLocks noGrp="1"/>
          </p:cNvGraphicFramePr>
          <p:nvPr/>
        </p:nvGraphicFramePr>
        <p:xfrm>
          <a:off x="396688" y="992250"/>
          <a:ext cx="8146758" cy="4860000"/>
        </p:xfrm>
        <a:graphic>
          <a:graphicData uri="http://schemas.openxmlformats.org/drawingml/2006/table">
            <a:tbl>
              <a:tblPr firstRow="1" bandRow="1">
                <a:tableStyleId>{5C22544A-7EE6-4342-B048-85BDC9FD1C3A}</a:tableStyleId>
              </a:tblPr>
              <a:tblGrid>
                <a:gridCol w="1357793">
                  <a:extLst>
                    <a:ext uri="{9D8B030D-6E8A-4147-A177-3AD203B41FA5}">
                      <a16:colId xmlns:a16="http://schemas.microsoft.com/office/drawing/2014/main" val="104247452"/>
                    </a:ext>
                  </a:extLst>
                </a:gridCol>
                <a:gridCol w="1357793">
                  <a:extLst>
                    <a:ext uri="{9D8B030D-6E8A-4147-A177-3AD203B41FA5}">
                      <a16:colId xmlns:a16="http://schemas.microsoft.com/office/drawing/2014/main" val="3402963084"/>
                    </a:ext>
                  </a:extLst>
                </a:gridCol>
                <a:gridCol w="1357793">
                  <a:extLst>
                    <a:ext uri="{9D8B030D-6E8A-4147-A177-3AD203B41FA5}">
                      <a16:colId xmlns:a16="http://schemas.microsoft.com/office/drawing/2014/main" val="2951494779"/>
                    </a:ext>
                  </a:extLst>
                </a:gridCol>
                <a:gridCol w="1357793">
                  <a:extLst>
                    <a:ext uri="{9D8B030D-6E8A-4147-A177-3AD203B41FA5}">
                      <a16:colId xmlns:a16="http://schemas.microsoft.com/office/drawing/2014/main" val="2077862230"/>
                    </a:ext>
                  </a:extLst>
                </a:gridCol>
                <a:gridCol w="1357793">
                  <a:extLst>
                    <a:ext uri="{9D8B030D-6E8A-4147-A177-3AD203B41FA5}">
                      <a16:colId xmlns:a16="http://schemas.microsoft.com/office/drawing/2014/main" val="2072766902"/>
                    </a:ext>
                  </a:extLst>
                </a:gridCol>
                <a:gridCol w="1357793">
                  <a:extLst>
                    <a:ext uri="{9D8B030D-6E8A-4147-A177-3AD203B41FA5}">
                      <a16:colId xmlns:a16="http://schemas.microsoft.com/office/drawing/2014/main" val="769155306"/>
                    </a:ext>
                  </a:extLst>
                </a:gridCol>
              </a:tblGrid>
              <a:tr h="1215000">
                <a:tc>
                  <a:txBody>
                    <a:bodyPr/>
                    <a:lstStyle/>
                    <a:p>
                      <a:pPr marL="0" indent="0" algn="ctr">
                        <a:buFont typeface="+mj-lt"/>
                        <a:buNone/>
                      </a:pPr>
                      <a:r>
                        <a:rPr lang="en-US" altLang="zh-CN" sz="1800" b="0" dirty="0">
                          <a:solidFill>
                            <a:schemeClr val="tx1"/>
                          </a:solidFill>
                        </a:rPr>
                        <a:t>Raw</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3867884946"/>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Happy face</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51487294"/>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Sad face</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610393933"/>
                  </a:ext>
                </a:extLst>
              </a:tr>
              <a:tr h="121500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800" b="0" dirty="0">
                          <a:solidFill>
                            <a:schemeClr val="tx1"/>
                          </a:solidFill>
                        </a:rPr>
                        <a:t>Fringe hair</a:t>
                      </a: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tc>
                  <a:txBody>
                    <a:bodyPr/>
                    <a:lstStyle/>
                    <a:p>
                      <a:pPr marL="0" indent="0" algn="ctr">
                        <a:buFont typeface="+mj-lt"/>
                        <a:buNone/>
                      </a:pPr>
                      <a:endParaRPr lang="zh-CN" altLang="en-US" sz="1800" b="0" dirty="0">
                        <a:solidFill>
                          <a:schemeClr val="tx1"/>
                        </a:solidFill>
                      </a:endParaRPr>
                    </a:p>
                  </a:txBody>
                  <a:tcPr marL="68580" marR="68580" marT="34290" marB="34290" anchor="ctr">
                    <a:noFill/>
                  </a:tcPr>
                </a:tc>
                <a:extLst>
                  <a:ext uri="{0D108BD9-81ED-4DB2-BD59-A6C34878D82A}">
                    <a16:rowId xmlns:a16="http://schemas.microsoft.com/office/drawing/2014/main" val="2144994202"/>
                  </a:ext>
                </a:extLst>
              </a:tr>
            </a:tbl>
          </a:graphicData>
        </a:graphic>
      </p:graphicFrame>
      <p:pic>
        <p:nvPicPr>
          <p:cNvPr id="22" name="图片 21" descr="微笑的小孩&#10;&#10;描述已自动生成">
            <a:extLst>
              <a:ext uri="{FF2B5EF4-FFF2-40B4-BE49-F238E27FC236}">
                <a16:creationId xmlns:a16="http://schemas.microsoft.com/office/drawing/2014/main" id="{BCA9F704-E80A-FBA4-F2F2-6781FE6579F5}"/>
              </a:ext>
            </a:extLst>
          </p:cNvPr>
          <p:cNvPicPr>
            <a:picLocks noChangeAspect="1"/>
          </p:cNvPicPr>
          <p:nvPr/>
        </p:nvPicPr>
        <p:blipFill>
          <a:blip r:embed="rId3"/>
          <a:stretch>
            <a:fillRect/>
          </a:stretch>
        </p:blipFill>
        <p:spPr>
          <a:xfrm>
            <a:off x="3105000" y="992250"/>
            <a:ext cx="1215000" cy="1215000"/>
          </a:xfrm>
          <a:prstGeom prst="rect">
            <a:avLst/>
          </a:prstGeom>
        </p:spPr>
      </p:pic>
      <p:pic>
        <p:nvPicPr>
          <p:cNvPr id="24" name="图片 23" descr="微笑的小孩&#10;&#10;中度可信度描述已自动生成">
            <a:extLst>
              <a:ext uri="{FF2B5EF4-FFF2-40B4-BE49-F238E27FC236}">
                <a16:creationId xmlns:a16="http://schemas.microsoft.com/office/drawing/2014/main" id="{AAC1D4B8-2A32-D80B-7CE9-F3523B9859B4}"/>
              </a:ext>
            </a:extLst>
          </p:cNvPr>
          <p:cNvPicPr>
            <a:picLocks noChangeAspect="1"/>
          </p:cNvPicPr>
          <p:nvPr/>
        </p:nvPicPr>
        <p:blipFill>
          <a:blip r:embed="rId4"/>
          <a:stretch>
            <a:fillRect/>
          </a:stretch>
        </p:blipFill>
        <p:spPr>
          <a:xfrm>
            <a:off x="1755000" y="992250"/>
            <a:ext cx="1215000" cy="1215000"/>
          </a:xfrm>
          <a:prstGeom prst="rect">
            <a:avLst/>
          </a:prstGeom>
        </p:spPr>
      </p:pic>
      <p:pic>
        <p:nvPicPr>
          <p:cNvPr id="26" name="图片 25" descr="微笑的女人&#10;&#10;描述已自动生成">
            <a:extLst>
              <a:ext uri="{FF2B5EF4-FFF2-40B4-BE49-F238E27FC236}">
                <a16:creationId xmlns:a16="http://schemas.microsoft.com/office/drawing/2014/main" id="{101EBA11-7395-0379-A5EA-A36615CC74E6}"/>
              </a:ext>
            </a:extLst>
          </p:cNvPr>
          <p:cNvPicPr>
            <a:picLocks noChangeAspect="1"/>
          </p:cNvPicPr>
          <p:nvPr/>
        </p:nvPicPr>
        <p:blipFill>
          <a:blip r:embed="rId5"/>
          <a:stretch>
            <a:fillRect/>
          </a:stretch>
        </p:blipFill>
        <p:spPr>
          <a:xfrm>
            <a:off x="4455000" y="992250"/>
            <a:ext cx="1215000" cy="1215000"/>
          </a:xfrm>
          <a:prstGeom prst="rect">
            <a:avLst/>
          </a:prstGeom>
        </p:spPr>
      </p:pic>
      <p:pic>
        <p:nvPicPr>
          <p:cNvPr id="30" name="图片 29" descr="黑色头发的女人&#10;&#10;描述已自动生成">
            <a:extLst>
              <a:ext uri="{FF2B5EF4-FFF2-40B4-BE49-F238E27FC236}">
                <a16:creationId xmlns:a16="http://schemas.microsoft.com/office/drawing/2014/main" id="{111278A8-0E38-AFAD-FB21-3B1DFBE22527}"/>
              </a:ext>
            </a:extLst>
          </p:cNvPr>
          <p:cNvPicPr>
            <a:picLocks noChangeAspect="1"/>
          </p:cNvPicPr>
          <p:nvPr/>
        </p:nvPicPr>
        <p:blipFill>
          <a:blip r:embed="rId6"/>
          <a:stretch>
            <a:fillRect/>
          </a:stretch>
        </p:blipFill>
        <p:spPr>
          <a:xfrm>
            <a:off x="5805000" y="992250"/>
            <a:ext cx="1215000" cy="1215000"/>
          </a:xfrm>
          <a:prstGeom prst="rect">
            <a:avLst/>
          </a:prstGeom>
        </p:spPr>
      </p:pic>
      <p:pic>
        <p:nvPicPr>
          <p:cNvPr id="34" name="图片 33">
            <a:extLst>
              <a:ext uri="{FF2B5EF4-FFF2-40B4-BE49-F238E27FC236}">
                <a16:creationId xmlns:a16="http://schemas.microsoft.com/office/drawing/2014/main" id="{6B29DEF1-F174-D01F-61DC-895360FC6609}"/>
              </a:ext>
            </a:extLst>
          </p:cNvPr>
          <p:cNvPicPr>
            <a:picLocks noChangeAspect="1"/>
          </p:cNvPicPr>
          <p:nvPr/>
        </p:nvPicPr>
        <p:blipFill>
          <a:blip r:embed="rId7"/>
          <a:stretch>
            <a:fillRect/>
          </a:stretch>
        </p:blipFill>
        <p:spPr>
          <a:xfrm>
            <a:off x="7155000" y="992250"/>
            <a:ext cx="1215000" cy="1215000"/>
          </a:xfrm>
          <a:prstGeom prst="rect">
            <a:avLst/>
          </a:prstGeom>
        </p:spPr>
      </p:pic>
      <p:pic>
        <p:nvPicPr>
          <p:cNvPr id="40" name="图片 39" descr="微笑的小孩&#10;&#10;描述已自动生成">
            <a:extLst>
              <a:ext uri="{FF2B5EF4-FFF2-40B4-BE49-F238E27FC236}">
                <a16:creationId xmlns:a16="http://schemas.microsoft.com/office/drawing/2014/main" id="{FC333961-034D-FBC3-EF7F-7B4AB983D0EE}"/>
              </a:ext>
            </a:extLst>
          </p:cNvPr>
          <p:cNvPicPr>
            <a:picLocks noChangeAspect="1"/>
          </p:cNvPicPr>
          <p:nvPr/>
        </p:nvPicPr>
        <p:blipFill>
          <a:blip r:embed="rId8"/>
          <a:stretch>
            <a:fillRect/>
          </a:stretch>
        </p:blipFill>
        <p:spPr>
          <a:xfrm>
            <a:off x="1755000" y="3422250"/>
            <a:ext cx="1215000" cy="1215000"/>
          </a:xfrm>
          <a:prstGeom prst="rect">
            <a:avLst/>
          </a:prstGeom>
        </p:spPr>
      </p:pic>
      <p:pic>
        <p:nvPicPr>
          <p:cNvPr id="42" name="图片 41" descr="微笑的人&#10;&#10;描述已自动生成">
            <a:extLst>
              <a:ext uri="{FF2B5EF4-FFF2-40B4-BE49-F238E27FC236}">
                <a16:creationId xmlns:a16="http://schemas.microsoft.com/office/drawing/2014/main" id="{D213F44B-7278-2183-DBAD-53789940781D}"/>
              </a:ext>
            </a:extLst>
          </p:cNvPr>
          <p:cNvPicPr>
            <a:picLocks noChangeAspect="1"/>
          </p:cNvPicPr>
          <p:nvPr/>
        </p:nvPicPr>
        <p:blipFill>
          <a:blip r:embed="rId9"/>
          <a:stretch>
            <a:fillRect/>
          </a:stretch>
        </p:blipFill>
        <p:spPr>
          <a:xfrm>
            <a:off x="3105000" y="3422250"/>
            <a:ext cx="1215000" cy="1215000"/>
          </a:xfrm>
          <a:prstGeom prst="rect">
            <a:avLst/>
          </a:prstGeom>
        </p:spPr>
      </p:pic>
      <p:pic>
        <p:nvPicPr>
          <p:cNvPr id="44" name="图片 43" descr="女人的脸&#10;&#10;描述已自动生成">
            <a:extLst>
              <a:ext uri="{FF2B5EF4-FFF2-40B4-BE49-F238E27FC236}">
                <a16:creationId xmlns:a16="http://schemas.microsoft.com/office/drawing/2014/main" id="{2AB839F9-4BCD-124F-D816-1046E92CE274}"/>
              </a:ext>
            </a:extLst>
          </p:cNvPr>
          <p:cNvPicPr>
            <a:picLocks noChangeAspect="1"/>
          </p:cNvPicPr>
          <p:nvPr/>
        </p:nvPicPr>
        <p:blipFill>
          <a:blip r:embed="rId10"/>
          <a:stretch>
            <a:fillRect/>
          </a:stretch>
        </p:blipFill>
        <p:spPr>
          <a:xfrm>
            <a:off x="4455000" y="3422250"/>
            <a:ext cx="1215000" cy="1215000"/>
          </a:xfrm>
          <a:prstGeom prst="rect">
            <a:avLst/>
          </a:prstGeom>
        </p:spPr>
      </p:pic>
      <p:pic>
        <p:nvPicPr>
          <p:cNvPr id="46" name="图片 45" descr="女人的脸&#10;&#10;描述已自动生成">
            <a:extLst>
              <a:ext uri="{FF2B5EF4-FFF2-40B4-BE49-F238E27FC236}">
                <a16:creationId xmlns:a16="http://schemas.microsoft.com/office/drawing/2014/main" id="{648F5B7B-4CD3-EE33-832B-9F1F89A9ADCD}"/>
              </a:ext>
            </a:extLst>
          </p:cNvPr>
          <p:cNvPicPr>
            <a:picLocks noChangeAspect="1"/>
          </p:cNvPicPr>
          <p:nvPr/>
        </p:nvPicPr>
        <p:blipFill>
          <a:blip r:embed="rId11"/>
          <a:stretch>
            <a:fillRect/>
          </a:stretch>
        </p:blipFill>
        <p:spPr>
          <a:xfrm>
            <a:off x="5805000" y="3422250"/>
            <a:ext cx="1215000" cy="1215000"/>
          </a:xfrm>
          <a:prstGeom prst="rect">
            <a:avLst/>
          </a:prstGeom>
        </p:spPr>
      </p:pic>
      <p:pic>
        <p:nvPicPr>
          <p:cNvPr id="48" name="图片 47">
            <a:extLst>
              <a:ext uri="{FF2B5EF4-FFF2-40B4-BE49-F238E27FC236}">
                <a16:creationId xmlns:a16="http://schemas.microsoft.com/office/drawing/2014/main" id="{087DD9A5-9AD6-A553-5308-A12653C5D445}"/>
              </a:ext>
            </a:extLst>
          </p:cNvPr>
          <p:cNvPicPr>
            <a:picLocks noChangeAspect="1"/>
          </p:cNvPicPr>
          <p:nvPr/>
        </p:nvPicPr>
        <p:blipFill>
          <a:blip r:embed="rId12"/>
          <a:stretch>
            <a:fillRect/>
          </a:stretch>
        </p:blipFill>
        <p:spPr>
          <a:xfrm>
            <a:off x="7155000" y="3422250"/>
            <a:ext cx="1215000" cy="1215000"/>
          </a:xfrm>
          <a:prstGeom prst="rect">
            <a:avLst/>
          </a:prstGeom>
        </p:spPr>
      </p:pic>
      <p:pic>
        <p:nvPicPr>
          <p:cNvPr id="50" name="图片 49" descr="微笑的小孩&#10;&#10;中度可信度描述已自动生成">
            <a:extLst>
              <a:ext uri="{FF2B5EF4-FFF2-40B4-BE49-F238E27FC236}">
                <a16:creationId xmlns:a16="http://schemas.microsoft.com/office/drawing/2014/main" id="{75B19766-730B-B6B2-B110-0D598ED3D7A5}"/>
              </a:ext>
            </a:extLst>
          </p:cNvPr>
          <p:cNvPicPr>
            <a:picLocks noChangeAspect="1"/>
          </p:cNvPicPr>
          <p:nvPr/>
        </p:nvPicPr>
        <p:blipFill>
          <a:blip r:embed="rId13"/>
          <a:stretch>
            <a:fillRect/>
          </a:stretch>
        </p:blipFill>
        <p:spPr>
          <a:xfrm>
            <a:off x="1755000" y="4637250"/>
            <a:ext cx="1215000" cy="1215000"/>
          </a:xfrm>
          <a:prstGeom prst="rect">
            <a:avLst/>
          </a:prstGeom>
        </p:spPr>
      </p:pic>
      <p:pic>
        <p:nvPicPr>
          <p:cNvPr id="52" name="图片 51" descr="微笑的小孩&#10;&#10;描述已自动生成">
            <a:extLst>
              <a:ext uri="{FF2B5EF4-FFF2-40B4-BE49-F238E27FC236}">
                <a16:creationId xmlns:a16="http://schemas.microsoft.com/office/drawing/2014/main" id="{2C5B8E5B-58FE-CF00-B3E5-22393AA84B0C}"/>
              </a:ext>
            </a:extLst>
          </p:cNvPr>
          <p:cNvPicPr>
            <a:picLocks noChangeAspect="1"/>
          </p:cNvPicPr>
          <p:nvPr/>
        </p:nvPicPr>
        <p:blipFill>
          <a:blip r:embed="rId14"/>
          <a:stretch>
            <a:fillRect/>
          </a:stretch>
        </p:blipFill>
        <p:spPr>
          <a:xfrm>
            <a:off x="3105000" y="4637250"/>
            <a:ext cx="1215000" cy="1215000"/>
          </a:xfrm>
          <a:prstGeom prst="rect">
            <a:avLst/>
          </a:prstGeom>
        </p:spPr>
      </p:pic>
      <p:pic>
        <p:nvPicPr>
          <p:cNvPr id="54" name="图片 53" descr="人的脸&#10;&#10;描述已自动生成">
            <a:extLst>
              <a:ext uri="{FF2B5EF4-FFF2-40B4-BE49-F238E27FC236}">
                <a16:creationId xmlns:a16="http://schemas.microsoft.com/office/drawing/2014/main" id="{EB9F8513-B1A6-44AF-BE17-8740BE9DFB44}"/>
              </a:ext>
            </a:extLst>
          </p:cNvPr>
          <p:cNvPicPr>
            <a:picLocks noChangeAspect="1"/>
          </p:cNvPicPr>
          <p:nvPr/>
        </p:nvPicPr>
        <p:blipFill>
          <a:blip r:embed="rId15"/>
          <a:stretch>
            <a:fillRect/>
          </a:stretch>
        </p:blipFill>
        <p:spPr>
          <a:xfrm>
            <a:off x="4455000" y="4637250"/>
            <a:ext cx="1215000" cy="1215000"/>
          </a:xfrm>
          <a:prstGeom prst="rect">
            <a:avLst/>
          </a:prstGeom>
        </p:spPr>
      </p:pic>
      <p:pic>
        <p:nvPicPr>
          <p:cNvPr id="56" name="图片 55" descr="黑色头发的女人&#10;&#10;描述已自动生成">
            <a:extLst>
              <a:ext uri="{FF2B5EF4-FFF2-40B4-BE49-F238E27FC236}">
                <a16:creationId xmlns:a16="http://schemas.microsoft.com/office/drawing/2014/main" id="{E1CAA1D6-D76F-37A4-AB9B-8005081D7A7D}"/>
              </a:ext>
            </a:extLst>
          </p:cNvPr>
          <p:cNvPicPr>
            <a:picLocks noChangeAspect="1"/>
          </p:cNvPicPr>
          <p:nvPr/>
        </p:nvPicPr>
        <p:blipFill>
          <a:blip r:embed="rId16"/>
          <a:stretch>
            <a:fillRect/>
          </a:stretch>
        </p:blipFill>
        <p:spPr>
          <a:xfrm>
            <a:off x="5805000" y="4637250"/>
            <a:ext cx="1215000" cy="1215000"/>
          </a:xfrm>
          <a:prstGeom prst="rect">
            <a:avLst/>
          </a:prstGeom>
        </p:spPr>
      </p:pic>
      <p:pic>
        <p:nvPicPr>
          <p:cNvPr id="58" name="图片 57" descr="微笑的年轻男孩&#10;&#10;描述已自动生成">
            <a:extLst>
              <a:ext uri="{FF2B5EF4-FFF2-40B4-BE49-F238E27FC236}">
                <a16:creationId xmlns:a16="http://schemas.microsoft.com/office/drawing/2014/main" id="{6925690F-F37B-95BD-76F7-3E13805DB616}"/>
              </a:ext>
            </a:extLst>
          </p:cNvPr>
          <p:cNvPicPr>
            <a:picLocks noChangeAspect="1"/>
          </p:cNvPicPr>
          <p:nvPr/>
        </p:nvPicPr>
        <p:blipFill>
          <a:blip r:embed="rId17"/>
          <a:stretch>
            <a:fillRect/>
          </a:stretch>
        </p:blipFill>
        <p:spPr>
          <a:xfrm>
            <a:off x="7155000" y="4637250"/>
            <a:ext cx="1215000" cy="1215000"/>
          </a:xfrm>
          <a:prstGeom prst="rect">
            <a:avLst/>
          </a:prstGeom>
        </p:spPr>
      </p:pic>
      <p:pic>
        <p:nvPicPr>
          <p:cNvPr id="60" name="图片 59" descr="微笑的小孩&#10;&#10;中度可信度描述已自动生成">
            <a:extLst>
              <a:ext uri="{FF2B5EF4-FFF2-40B4-BE49-F238E27FC236}">
                <a16:creationId xmlns:a16="http://schemas.microsoft.com/office/drawing/2014/main" id="{ADD3CE22-8636-7867-9F3A-2F76F317D4C8}"/>
              </a:ext>
            </a:extLst>
          </p:cNvPr>
          <p:cNvPicPr>
            <a:picLocks noChangeAspect="1"/>
          </p:cNvPicPr>
          <p:nvPr/>
        </p:nvPicPr>
        <p:blipFill>
          <a:blip r:embed="rId18"/>
          <a:stretch>
            <a:fillRect/>
          </a:stretch>
        </p:blipFill>
        <p:spPr>
          <a:xfrm>
            <a:off x="1755000" y="2207250"/>
            <a:ext cx="1215000" cy="1215000"/>
          </a:xfrm>
          <a:prstGeom prst="rect">
            <a:avLst/>
          </a:prstGeom>
        </p:spPr>
      </p:pic>
      <p:pic>
        <p:nvPicPr>
          <p:cNvPr id="62" name="图片 61">
            <a:extLst>
              <a:ext uri="{FF2B5EF4-FFF2-40B4-BE49-F238E27FC236}">
                <a16:creationId xmlns:a16="http://schemas.microsoft.com/office/drawing/2014/main" id="{502032DC-9C78-D5EB-AC70-6FA10BC4DDFC}"/>
              </a:ext>
            </a:extLst>
          </p:cNvPr>
          <p:cNvPicPr>
            <a:picLocks noChangeAspect="1"/>
          </p:cNvPicPr>
          <p:nvPr/>
        </p:nvPicPr>
        <p:blipFill>
          <a:blip r:embed="rId19"/>
          <a:stretch>
            <a:fillRect/>
          </a:stretch>
        </p:blipFill>
        <p:spPr>
          <a:xfrm>
            <a:off x="3105000" y="2207250"/>
            <a:ext cx="1215000" cy="1215000"/>
          </a:xfrm>
          <a:prstGeom prst="rect">
            <a:avLst/>
          </a:prstGeom>
        </p:spPr>
      </p:pic>
      <p:pic>
        <p:nvPicPr>
          <p:cNvPr id="64" name="图片 63" descr="微笑的女人&#10;&#10;描述已自动生成">
            <a:extLst>
              <a:ext uri="{FF2B5EF4-FFF2-40B4-BE49-F238E27FC236}">
                <a16:creationId xmlns:a16="http://schemas.microsoft.com/office/drawing/2014/main" id="{F66250E6-FD34-1E13-44BE-3CD05F63121B}"/>
              </a:ext>
            </a:extLst>
          </p:cNvPr>
          <p:cNvPicPr>
            <a:picLocks noChangeAspect="1"/>
          </p:cNvPicPr>
          <p:nvPr/>
        </p:nvPicPr>
        <p:blipFill>
          <a:blip r:embed="rId20"/>
          <a:stretch>
            <a:fillRect/>
          </a:stretch>
        </p:blipFill>
        <p:spPr>
          <a:xfrm>
            <a:off x="4455000" y="2207250"/>
            <a:ext cx="1215000" cy="1215000"/>
          </a:xfrm>
          <a:prstGeom prst="rect">
            <a:avLst/>
          </a:prstGeom>
        </p:spPr>
      </p:pic>
      <p:pic>
        <p:nvPicPr>
          <p:cNvPr id="66" name="图片 65" descr="微笑的女人&#10;&#10;描述已自动生成">
            <a:extLst>
              <a:ext uri="{FF2B5EF4-FFF2-40B4-BE49-F238E27FC236}">
                <a16:creationId xmlns:a16="http://schemas.microsoft.com/office/drawing/2014/main" id="{7AC32CA4-0D90-0F06-59A2-969C6F7751CA}"/>
              </a:ext>
            </a:extLst>
          </p:cNvPr>
          <p:cNvPicPr>
            <a:picLocks noChangeAspect="1"/>
          </p:cNvPicPr>
          <p:nvPr/>
        </p:nvPicPr>
        <p:blipFill>
          <a:blip r:embed="rId21"/>
          <a:stretch>
            <a:fillRect/>
          </a:stretch>
        </p:blipFill>
        <p:spPr>
          <a:xfrm>
            <a:off x="5805000" y="2207250"/>
            <a:ext cx="1215000" cy="1215000"/>
          </a:xfrm>
          <a:prstGeom prst="rect">
            <a:avLst/>
          </a:prstGeom>
        </p:spPr>
      </p:pic>
      <p:pic>
        <p:nvPicPr>
          <p:cNvPr id="68" name="图片 67">
            <a:extLst>
              <a:ext uri="{FF2B5EF4-FFF2-40B4-BE49-F238E27FC236}">
                <a16:creationId xmlns:a16="http://schemas.microsoft.com/office/drawing/2014/main" id="{4F6DF3E8-8EAB-B636-8A23-B76A24BB55C2}"/>
              </a:ext>
            </a:extLst>
          </p:cNvPr>
          <p:cNvPicPr>
            <a:picLocks noChangeAspect="1"/>
          </p:cNvPicPr>
          <p:nvPr/>
        </p:nvPicPr>
        <p:blipFill>
          <a:blip r:embed="rId22"/>
          <a:stretch>
            <a:fillRect/>
          </a:stretch>
        </p:blipFill>
        <p:spPr>
          <a:xfrm>
            <a:off x="7155000" y="2207250"/>
            <a:ext cx="1215000" cy="1215000"/>
          </a:xfrm>
          <a:prstGeom prst="rect">
            <a:avLst/>
          </a:prstGeom>
        </p:spPr>
      </p:pic>
    </p:spTree>
    <p:extLst>
      <p:ext uri="{BB962C8B-B14F-4D97-AF65-F5344CB8AC3E}">
        <p14:creationId xmlns:p14="http://schemas.microsoft.com/office/powerpoint/2010/main" val="1822846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69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6"/>
  <p:tag name="KSO_WM_SLIDE_LAYOUT" val="a_b_f"/>
  <p:tag name="KSO_WM_SLIDE_LAYOUT_CNT" val="1_1_1"/>
  <p:tag name="KSO_WM_TEMPLATE_MASTER_THUMB_INDEX" val="12"/>
  <p:tag name="KSO_WM_TEMPLATE_THUMBS_INDEX" val="1、4、7、8、10、11、12、13、15"/>
  <p:tag name="KSO_WM_SPECIAL_SOURCE" val="bdnull"/>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6_1*a*1"/>
  <p:tag name="KSO_WM_TEMPLATE_CATEGORY" val="custom"/>
  <p:tag name="KSO_WM_TEMPLATE_INDEX" val="20206916"/>
  <p:tag name="KSO_WM_UNIT_LAYERLEVEL" val="1"/>
  <p:tag name="KSO_WM_TAG_VERSION" val="1.0"/>
  <p:tag name="KSO_WM_BEAUTIFY_FLAG" val="#wm#"/>
  <p:tag name="KSO_WM_UNIT_PRESET_TEXT" val="空白演示经典风格"/>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1"/>
  <p:tag name="KSO_WM_UNIT_ID" val="custom20206916_1*b*1"/>
  <p:tag name="KSO_WM_TEMPLATE_CATEGORY" val="custom"/>
  <p:tag name="KSO_WM_TEMPLATE_INDEX" val="20206916"/>
  <p:tag name="KSO_WM_UNIT_LAYERLEVEL" val="1"/>
  <p:tag name="KSO_WM_TAG_VERSION" val="1.0"/>
  <p:tag name="KSO_WM_BEAUTIFY_FLAG" val="#wm#"/>
  <p:tag name="KSO_WM_UNIT_PRESET_TEXT" val="单击此处添加副标题"/>
  <p:tag name="KSO_WM_UNIT_TEXT_FILL_FORE_SCHEMECOLOR_INDEX_BRIGHTNESS" val="0.15"/>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1"/>
  <p:tag name="KSO_WM_UNIT_ID" val="custom20206916_1*f*1"/>
  <p:tag name="KSO_WM_TEMPLATE_CATEGORY" val="custom"/>
  <p:tag name="KSO_WM_TEMPLATE_INDEX" val="20206916"/>
  <p:tag name="KSO_WM_UNIT_LAYERLEVEL" val="1"/>
  <p:tag name="KSO_WM_TAG_VERSION" val="1.0"/>
  <p:tag name="KSO_WM_BEAUTIFY_FLAG" val="#wm#"/>
  <p:tag name="KSO_WM_UNIT_ISCONTENTSTITLE" val="0"/>
  <p:tag name="KSO_WM_UNIT_ISNUMDGMTITLE" val="0"/>
  <p:tag name="KSO_WM_UNIT_PRESET_TEXT" val="演讲者："/>
  <p:tag name="KSO_WM_UNIT_SUBTYPE" val="b"/>
  <p:tag name="KSO_WM_UNIT_TEXT_FILL_FORE_SCHEMECOLOR_INDEX_BRIGHTNESS" val="0"/>
  <p:tag name="KSO_WM_UNIT_TEXT_FILL_FORE_SCHEMECOLOR_INDEX" val="5"/>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20,&quot;width&quot;:7140}"/>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50"/>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6"/>
  <p:tag name="KSO_WM_TEMPLATE_MASTER_THUMB_INDEX" val="12"/>
  <p:tag name="KSO_WM_TEMPLATE_THUMBS_INDEX" val="1、4、7、8、10、11、12、13、15"/>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90.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6"/>
  <p:tag name="KSO_WM_TEMPLATE_MASTER_THUMB_INDEX" val="12"/>
  <p:tag name="KSO_WM_TEMPLATE_THUMBS_INDEX" val="1、4、7、8、10、11、12、13、15"/>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M 预置配色-灰色">
      <a:dk1>
        <a:srgbClr val="000000"/>
      </a:dk1>
      <a:lt1>
        <a:srgbClr val="FFFFFF"/>
      </a:lt1>
      <a:dk2>
        <a:srgbClr val="D9D9D9"/>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M 预置配色-灰色">
      <a:dk1>
        <a:srgbClr val="000000"/>
      </a:dk1>
      <a:lt1>
        <a:srgbClr val="FFFFFF"/>
      </a:lt1>
      <a:dk2>
        <a:srgbClr val="D9D9D9"/>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3169</Words>
  <Application>Microsoft Macintosh PowerPoint</Application>
  <PresentationFormat>全屏显示(4:3)</PresentationFormat>
  <Paragraphs>168</Paragraphs>
  <Slides>16</Slides>
  <Notes>15</Notes>
  <HiddenSlides>0</HiddenSlides>
  <MMClips>3</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16</vt:i4>
      </vt:variant>
    </vt:vector>
  </HeadingPairs>
  <TitlesOfParts>
    <vt:vector size="28" baseType="lpstr">
      <vt:lpstr>Arial</vt:lpstr>
      <vt:lpstr>宋体</vt:lpstr>
      <vt:lpstr>Wingdings</vt:lpstr>
      <vt:lpstr>微软雅黑</vt:lpstr>
      <vt:lpstr>Arial Unicode MS</vt:lpstr>
      <vt:lpstr>Calibri</vt:lpstr>
      <vt:lpstr>汉仪旗黑-85S</vt:lpstr>
      <vt:lpstr>黑体</vt:lpstr>
      <vt:lpstr>默认设计模板</vt:lpstr>
      <vt:lpstr>1_Office 主题​​</vt:lpstr>
      <vt:lpstr>2_Office 主题​​</vt:lpstr>
      <vt:lpstr>Equation.KSEE3</vt:lpstr>
      <vt:lpstr>Style-CLIP人脸编辑</vt:lpstr>
      <vt:lpstr>StyleCLIP简介</vt:lpstr>
      <vt:lpstr>StyleCLIP结果展示</vt:lpstr>
      <vt:lpstr>StyleGAN</vt:lpstr>
      <vt:lpstr>StyleGAN</vt:lpstr>
      <vt:lpstr>CLIP</vt:lpstr>
      <vt:lpstr>Latent Optimization</vt:lpstr>
      <vt:lpstr>Latent Optimization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Latent Mapper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Style-CLIP人脸编辑</dc:title>
  <dc:creator>宇宙无敌小仙女</dc:creator>
  <cp:revision>319</cp:revision>
  <dcterms:created xsi:type="dcterms:W3CDTF">2022-05-25T09:31:09Z</dcterms:created>
  <dcterms:modified xsi:type="dcterms:W3CDTF">2022-05-27T23:39:12Z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CA0007848FB24300A46DFC72E4BD5A37</vt:lpwstr>
  </property>
</Properties>
</file>